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14F14-7622-4AB7-9BA5-40D60E3BE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67FB7-CA5E-451E-AF3C-140DD8AC4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92FD8-2248-4B97-8CFD-E0C4C6E1D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95139-CD0E-4225-A74D-9759A5BEF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3E42A1-1238-4052-AAA1-4173A3DBE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24963D-00B0-4DD5-8A56-5E910FEE8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2F677E-9709-4FB2-8EC5-DFF9A26DE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F01C2-1999-4A68-A416-C3C23F2AB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69C9A-ADCE-43B7-A677-CA16C493A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CD3D0-FEA6-495F-9B65-5808949DD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EE9F7-E54D-4FA3-9DB9-2FCDD9620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26016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麻醉在术中护理上的要求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麻醉基本概念与分类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术中麻醉操作规范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麻醉是指通过药物或其他方法使病人整体或局部暂时失去感觉，以达到无痛的目的，为手术治疗或者其它医疗检查治疗提供条件。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麻醉在术中主要起到镇痛、镇静、肌松、控制应激反应等作用，保证手术的顺利进行，同时维护患者的生命安全。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通过局部注射麻醉药物，阻断神经传导，使局部组织失去感觉。常见的局部麻醉方法有表面麻醉、浸润麻醉、区域阻滞等。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将麻醉药物注入椎管内，阻断脊神经的传导，使相应部位产生麻醉效果。根据注射部位不同，可分为蛛网膜下隙阻滞、硬膜外阻滞等。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椎管内麻醉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通过吸入、静脉或肌肉注射等途径给予麻醉药物，使病人意识消失、全身无痛觉，同时维持生命体征平稳。全身麻醉适用于大型手术和需要深度镇静的情况。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常见麻醉方法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麻醉的适应症包括各类手术、疼痛治疗、诊断性检查等。具体适应症需根据患者病情、手术类型和麻醉方法等因素综合考虑。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麻醉的禁忌症主要包括患者拒绝麻醉、严重休克、急性呼吸道感染、严重心肺功能不全等。此外，对于某些特殊人群如孕妇、儿童、老年人等，也需特别注意麻醉的选择和实施。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患者身体状况评估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全面了解患者病史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包括现病史、既往史、家族史等，特别注意与麻醉相关的疾病史，如高血压、心脏病等。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评估患者生理功能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对患者的心肺功能、肝肾功能、神经系统功能等进行全面评估，以确定患者对手术和麻醉的耐受能力。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检查患者术前用药情况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了解患者术前是否服用了影响麻醉的药物，如抗凝药、降压药等，并根据情况调整麻醉方案。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麻醉医师应在术前一天对患者进行访视，了解患者的心理状况，解答患者的疑问，并告知患者麻醉的相关知识和注意事项。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术前访视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向患者详细解释麻醉的过程、可能的风险和并发症，以及术后镇痛方案等，取得患者的理解和配合。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与手术医师详细讨论患者的病情和手术方案，共同制定合适的麻醉方案。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与手术医师沟通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术前访视与沟通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调整手术室温度和湿度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根据患者情况和手术要求，调整手术室内的温度和湿度至适宜范围，提高患者的舒适度。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确保手术室环境整洁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对手术室进行全面清洁和消毒，确保手术室内环境符合无菌要求。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检查麻醉设备和药品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对麻醉机、监护仪等设备进行仔细检查，确保设备处于良好状态；核对麻醉药品的种类和数量，确保药品准备齐全。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术中麻醉操作规范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麻醉前评估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麻醉诱导药物选择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麻醉诱导过程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22" r="172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209" r="1420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了解患者病史、手术类型、麻醉风险，制定个性化麻醉方案。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根据患者情况和手术需求，选择合适的麻醉诱导药物，如丙泊酚、咪达唑仑等。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确保患者气道通畅，采取合适的气道管理措施，如气管插管或喉罩等。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持续监测患者的心率、血压、呼吸频率和血氧饱和度等生命体征，确保患者安全。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麻醉深度调节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循环系统稳定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维持期管理要点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根据手术刺激和患者反应，适时调整麻醉深度，保持合适的麻醉水平。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监测患者循环系统功能，维持合适的血容量和心输出量，避免低血压或高血压等不良影响。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确保患者呼吸通畅，调整呼吸机参数以维持正常的呼吸功能和氧合。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注意患者体温变化，采取保暖措施以避免低体温对机体的不良影响。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https://d.book118.com/838026016063006036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2024-09-15T19:12:42.594</cp:lastPrinted>
  <dcterms:created xsi:type="dcterms:W3CDTF">2024-09-15T11:12:42Z</dcterms:created>
  <dcterms:modified xsi:type="dcterms:W3CDTF">2024-09-15T11:12:44Z</dcterms:modified>
</cp:coreProperties>
</file>