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B69BC-99D1-456C-A473-E7327DC6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B10D4-C9FC-4735-8190-45D08968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CBEE6-4E4F-4DF7-A338-AD817066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A5477-8204-44DB-939D-48CAC597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60CF4-4F1D-4A8F-91FE-91B895496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AEAB4-A886-46F7-9ACE-A8F7A19B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FF7F5-AE66-4D5F-8D16-A6A36421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524E5-D167-4507-8DCA-0CD6D67D8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516B2-D3E5-474F-A8FF-4E65E7833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65687-55D6-45C0-980E-61E627F9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359AB-E121-462E-9CBB-8117337D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613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生态营销的概念和特征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生态营销的定义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生态营销的特征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生态营销的挑战与前景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生态营销是一种以可持续发展为目标，强调企业、消费者和环境三者之间协调发展的新型营销模式。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它要求企业在营销活动中，不仅要考虑经济效益，还要充分考虑环境和社会责任，实现经济、社会和环境的综合价值最大化。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生态营销的核心是建立企业与消费者之间的共生关系，通过提供对环境友好的产品和服务，满足消费者绿色消费的需求。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生态营销的基本概念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传统营销注重短期销售业绩，以产品为中心，强调产品的功能和价格；而生态营销则更关注长期可持续发展，以消费者需求为导向，强调产品的环保和社会责任属性。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传统营销在产品开发过程中，往往忽视了环境和社会责任；而生态营销则将环保和社会责任融入产品开发的全过程，从源头上减少对环境的负面影响。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传统营销通常采用大规模的广告宣传和促销活动，以吸引消费者；生态营销则更加注重与消费者的互动和沟通，通过提供定制化的绿色产品和服务，满足消费者的个性化需求。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生态营销与传统营销的对比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生态营销的特征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生态营销强调企业应关注环境、社会和经济三方面的可持续性，确保企业的经营活动不会对环境造成负面影响，同时也要关注社会和经济的可持续发展。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长期视角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生态营销强调企业应具备长期视角，不仅仅关注短期利益，而是将可持续发展作为企业的长期战略目标。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强调可持续性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生态营销强调企业与消费者之间的双向互动和沟通，通过与消费者的交流和反馈，不断改进产品和服务，以满足消费者的需求和期望。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通过与消费者的互动和沟通，企业可以建立与消费者的紧密联系，提高消费者的品牌忠诚度。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强调与消费者的双向互动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双向沟通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生态营销强调企业应承担社会责任，关注企业的经营活动对社会和环境的影响，积极采取措施减少负面影响。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生态营销强调企业应关注其产品和服务的整体社会价值，而不仅仅是追求经济利益。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强调企业社会责任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强调产品生命周期管理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全过程管理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生态营销强调企业应对产品生命周期进行全过程管理，从产品的设计、生产、销售到回收再利用等各个环节都要考虑环境和社会的影响。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资源优化利用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通过产品生命周期管理，企业可以优化资源利用，减少浪费和排放，降低对环境的负面影响。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https://d.book118.com/838026130132006042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2024-09-22T04:20:46.666</cp:lastPrinted>
  <dcterms:created xsi:type="dcterms:W3CDTF">2024-09-21T20:20:46Z</dcterms:created>
  <dcterms:modified xsi:type="dcterms:W3CDTF">2024-09-21T20:20:48Z</dcterms:modified>
</cp:coreProperties>
</file>