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B6DA-BBDC-456D-A57F-CBF241CD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B5661-4A59-450B-8FC7-F21AC191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6D4A7-E189-4E63-97EB-724A14210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70D1C-80C5-4C30-BB99-99288822F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36C7E-4C66-438D-B719-517A386F7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3CB8F-93D2-4990-BDF1-EEC64012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955C9-FB7B-4BE3-9962-D684CE48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A58E3-3CC9-4316-9038-2ADC6DA4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8322B-E606-47F3-8DB5-37CD8540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84F96-C15A-4760-B1D4-35A40386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2590-C654-403E-B4C1-79C98FC8C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6133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连锁行业市场策略建议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分析连锁行业市场现状、竞争格局和未来发展趋势，为相关企业制定战略提供参考。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连锁行业作为现代商业的重要模式之一，在促进消费、扩大就业等方面发挥着重要作用。随着市场竞争的加剧和消费者需求的升级，连锁企业需要不断创新和优化经营模式，以适应市场变化。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本报告涵盖了连锁行业的多个领域，包括餐饮、零售、酒店等，重点分析了各领域的市场规模、竞争格局和发展趋势。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本报告采用了多种研究方法，包括文献综述、市场调研、数据分析等，以确保分析结果的准确性和客观性。同时，报告还结合了行业专家的意见和建议，对连锁行业的未来发展进行了预测和展望。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连锁行业市场规模庞大，且持续增长。随着消费者需求的不断增加和市场竞争的加剧，连锁企业数量不断增多，市场规模持续扩大。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未来市场规模预测乐观。根据市场趋势和消费者需求的变化，预计未来连锁行业的市场规模将继续保持增长态势。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连锁行业增长速度较快。随着经济的发展和消费者购买力的提高，连锁行业的增长速度不断加快，成为市场中的重要力量。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市场结构和特点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连锁行业市场结构多样化。包括直营连锁、特许经营、自由连锁等多种形式，各种形式在市场中所占比例不同，形成了多样化的市场结构。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连锁企业品牌化经营特点明显。连锁企业注重品牌建设和维护，通过品牌化经营提高市场竞争力和消费者认可度。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信息化技术应用广泛。连锁企业积极应用信息化技术，提高管理效率和服务水平，降低成本，提升企业竞争力。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市场竞争激烈。连锁行业市场竞争激烈，各大品牌之间争夺市场份额，竞争手段多样化。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市场份额分布不均。不同品牌、不同形式的连锁企业在市场中所占份额不同，市场份额分布不均。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竞争趋势加剧。随着市场的不断发展和竞争的加剧，未来连锁行业的竞争将更加激烈，企业需要不断提升自身竞争力以适应市场变化。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分析目标消费者群体的年龄、性别、职业、收入等特征，以及消费习惯和需求偏好。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研究消费者需求的变化趋势，包括对新产品、新服务的需求，以及对品质、价格、便捷性等方面的要求。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调查消费者对连锁行业产品和服务的满意度，分析消费者投诉和反馈，为改进产品和服务提供参考。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产品种类和特点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分析连锁行业提供的产品种类及其特点，包括产品的创新性、实用性、品质等方面。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服务质量和水平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评估连锁行业提供的服务质量和服务水平，包括售前、售中、售后服务等方面。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产品和服务差异化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研究连锁行业在产品和服务方面的差异化策略，分析其竞争优势和市场份额。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产品和服务分析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分析连锁行业的营销策略和手段，包括广告宣传、促销活动、会员制度等方面。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营销策略和手段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研究连锁行业的销售渠道和模式，包括线上销售、线下门店销售、代理商销售等方面。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销售渠道和模式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评估连锁行业的销售业绩和市场份额，分析其市场地位和发展潜力。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销售业绩和市场份额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营销和销售分析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https://d.book118.com/838026133057006046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2024-09-27T07:01:58.860</cp:lastPrinted>
  <dcterms:created xsi:type="dcterms:W3CDTF">2024-09-26T23:01:58Z</dcterms:created>
  <dcterms:modified xsi:type="dcterms:W3CDTF">2024-09-26T23:02:00Z</dcterms:modified>
</cp:coreProperties>
</file>