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12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4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E913B-A072-4006-88DD-7BB02DDEB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03A14-63BB-4560-B0C8-485B73A13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D521C-D60D-4C08-B04D-DA091AC51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2E2FA-5606-442C-A659-39D3859D9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2398A6-BE0C-4211-AE79-4304F82DF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142153-9EB2-49F4-8643-64D052A47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57E8CD-A18C-4B0B-BF72-FFA919397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E98F8-B070-4F4A-A665-77B8CFB45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CB2E1-EF12-4F70-B5AA-CD385898A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C3CEE-F897-4659-9172-26356DEDE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D9EB5-6387-43E0-AB5E-3813E4347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113" r:id="rId2"/>
    <p:sldLayoutId id="2147495114" r:id="rId3"/>
    <p:sldLayoutId id="2147495115" r:id="rId4"/>
    <p:sldLayoutId id="2147495116" r:id="rId5"/>
    <p:sldLayoutId id="2147495117" r:id="rId6"/>
    <p:sldLayoutId id="2147495118" r:id="rId7"/>
    <p:sldLayoutId id="2147495119" r:id="rId8"/>
    <p:sldLayoutId id="2147495120" r:id="rId9"/>
    <p:sldLayoutId id="2147495121" r:id="rId10"/>
    <p:sldLayoutId id="214749512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24" Type="http://schemas.openxmlformats.org/officeDocument/2006/relationships/tags" Target="../tags/tag159.xml" /><Relationship Id="rId25" Type="http://schemas.openxmlformats.org/officeDocument/2006/relationships/tags" Target="../tags/tag160.xml" /><Relationship Id="rId26" Type="http://schemas.openxmlformats.org/officeDocument/2006/relationships/tags" Target="../tags/tag161.xml" /><Relationship Id="rId27" Type="http://schemas.openxmlformats.org/officeDocument/2006/relationships/tags" Target="../tags/tag162.xml" /><Relationship Id="rId28" Type="http://schemas.openxmlformats.org/officeDocument/2006/relationships/tags" Target="../tags/tag163.xml" /><Relationship Id="rId29" Type="http://schemas.openxmlformats.org/officeDocument/2006/relationships/tags" Target="../tags/tag164.xml" /><Relationship Id="rId3" Type="http://schemas.openxmlformats.org/officeDocument/2006/relationships/tags" Target="../tags/tag138.xml" /><Relationship Id="rId30" Type="http://schemas.openxmlformats.org/officeDocument/2006/relationships/tags" Target="../tags/tag165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2613614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天然气产品质量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天然气产品质量的重要性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天然气产品质量的标准和要求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天然气产品质量的控制和管理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天然气产品质量的问题和解决方案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天然气产品质量的未来发展趋势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天然气产品质量的重要性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产品质量对天然气行业的影响</a:t>
            </a:r>
            <a:endParaRPr lang="zh-CN" altLang="en-US"/>
          </a:p>
        </p:txBody>
      </p:sp>
      <p:sp>
        <p:nvSpPr>
          <p:cNvPr id="1049056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8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0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2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4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8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0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6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8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产品质量是天然气行业发展的关键因素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产品质量对天然气行业可持续发展的影响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产品质量对天然气企业竞争力的影响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产品质量对天然气市场的影响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产品质量对消费者的影响</a:t>
            </a:r>
            <a:endParaRPr lang="zh-CN" altLang="en-US"/>
          </a:p>
        </p:txBody>
      </p:sp>
      <p:sp>
        <p:nvSpPr>
          <p:cNvPr id="1049138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产品质量与消费者满意度：优质的产品能够提高消费者的满意度，促进产品的销售。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44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6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产品质量与安全性：天然气产品涉及到消费者的生命财产安全，高质量的产品能够保障消费者的安全。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50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产品质量与环保性：优质的天然气产品能够减少对环境的影响，提高环保性能。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56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产品质量与经济性：高质量的天然气产品能够提高产品的使用寿命和效率，降低消费者的使用成本。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产品质量对市场竞争的影响</a:t>
            </a:r>
            <a:endParaRPr lang="zh-CN" altLang="en-US"/>
          </a:p>
        </p:txBody>
      </p:sp>
      <p:sp>
        <p:nvSpPr>
          <p:cNvPr id="10492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产品质量问题会导致市场份额下降和消费者信任度降低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产品质量是市场竞争的核心要素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优质产品能够提高消费者满意度和忠诚度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提高产品质量有助于增强企业竞争力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天然气产品质量的标准和要求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天然气产品质量的标准</a:t>
            </a:r>
            <a:endParaRPr lang="zh-CN" altLang="en-US"/>
          </a:p>
        </p:txBody>
      </p:sp>
      <p:sp>
        <p:nvSpPr>
          <p:cNvPr id="104934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17424" y="3908366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4"/>
          <p:cNvSpPr/>
          <p:nvPr>
            <p:custDataLst>
              <p:tags r:id="rId3"/>
            </p:custDataLst>
          </p:nvPr>
        </p:nvSpPr>
        <p:spPr>
          <a:xfrm>
            <a:off x="2426916" y="4272322"/>
            <a:ext cx="180805" cy="18219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5"/>
          <p:cNvSpPr txBox="1"/>
          <p:nvPr>
            <p:custDataLst>
              <p:tags r:id="rId4"/>
            </p:custDataLst>
          </p:nvPr>
        </p:nvSpPr>
        <p:spPr>
          <a:xfrm>
            <a:off x="2728608" y="4228031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硫化氢含量是天然气中的有害物质之一，含量过高会对人体健康和环境造成危害。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8670" y="3908366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4" name="矩形 57"/>
          <p:cNvSpPr/>
          <p:nvPr>
            <p:custDataLst>
              <p:tags r:id="rId6"/>
            </p:custDataLst>
          </p:nvPr>
        </p:nvSpPr>
        <p:spPr>
          <a:xfrm>
            <a:off x="6178163" y="4272322"/>
            <a:ext cx="180805" cy="1821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58"/>
          <p:cNvSpPr txBox="1"/>
          <p:nvPr>
            <p:custDataLst>
              <p:tags r:id="rId7"/>
            </p:custDataLst>
          </p:nvPr>
        </p:nvSpPr>
        <p:spPr>
          <a:xfrm>
            <a:off x="6479855" y="4228031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水露点是衡量天然气中水分含量的指标，水分过高会影响天然气的燃烧性能和输送效率。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8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41801" y="1378008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0" name="矩形 65"/>
          <p:cNvSpPr/>
          <p:nvPr>
            <p:custDataLst>
              <p:tags r:id="rId9"/>
            </p:custDataLst>
          </p:nvPr>
        </p:nvSpPr>
        <p:spPr>
          <a:xfrm>
            <a:off x="551935" y="1741321"/>
            <a:ext cx="180805" cy="1821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66"/>
          <p:cNvSpPr txBox="1"/>
          <p:nvPr>
            <p:custDataLst>
              <p:tags r:id="rId10"/>
            </p:custDataLst>
          </p:nvPr>
        </p:nvSpPr>
        <p:spPr>
          <a:xfrm>
            <a:off x="853627" y="1697030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天然气产品的质量标准包括甲烷含量、二氧化碳含量、硫化氢含量、水露点等指标。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4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393047" y="1378008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69"/>
          <p:cNvSpPr/>
          <p:nvPr>
            <p:custDataLst>
              <p:tags r:id="rId12"/>
            </p:custDataLst>
          </p:nvPr>
        </p:nvSpPr>
        <p:spPr>
          <a:xfrm>
            <a:off x="4302540" y="1741321"/>
            <a:ext cx="180805" cy="18219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70"/>
          <p:cNvSpPr txBox="1"/>
          <p:nvPr>
            <p:custDataLst>
              <p:tags r:id="rId13"/>
            </p:custDataLst>
          </p:nvPr>
        </p:nvSpPr>
        <p:spPr>
          <a:xfrm>
            <a:off x="4604231" y="1697030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甲烷含量是天然气的主要成分，其含量越高，热值越大，燃烧效率越高。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0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44294" y="1378008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2" name="文本框 74"/>
          <p:cNvSpPr txBox="1"/>
          <p:nvPr>
            <p:custDataLst>
              <p:tags r:id="rId15"/>
            </p:custDataLst>
          </p:nvPr>
        </p:nvSpPr>
        <p:spPr>
          <a:xfrm>
            <a:off x="8355478" y="1697030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二氧化碳含量是影响天然气燃烧性能的重要因素，含量过高会导致燃烧不完全，产生有害气体。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4" name="矩形 73"/>
          <p:cNvSpPr/>
          <p:nvPr>
            <p:custDataLst>
              <p:tags r:id="rId16"/>
            </p:custDataLst>
          </p:nvPr>
        </p:nvSpPr>
        <p:spPr>
          <a:xfrm>
            <a:off x="8053786" y="1741321"/>
            <a:ext cx="180805" cy="1821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天然气产品质量的要求</a:t>
            </a:r>
            <a:endParaRPr lang="zh-CN" altLang="en-US"/>
          </a:p>
        </p:txBody>
      </p:sp>
      <p:sp>
        <p:nvSpPr>
          <p:cNvPr id="1049414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天然气产品的质量保证措施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24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天然气产品的质量检测方法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天然气产品的质量要求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36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天然气产品的质量标准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天然气产品质量的检测方法</a:t>
            </a:r>
            <a:endParaRPr lang="zh-CN" altLang="en-US"/>
          </a:p>
        </p:txBody>
      </p:sp>
      <p:sp>
        <p:nvSpPr>
          <p:cNvPr id="1049480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2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4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天然气成分分析：通过气相色谱仪等设备，对天然气中的各组分进行准确分析，确保产品质量符合标准。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86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8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0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天然气热值检测：利用燃烧法或化学反应法等手段，测定天然气的热值，确保产品符合热值要求。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92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4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6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天然气纯度检测：通过物理或化学方法，对天然气中的杂质进行检测，确保产品纯度符合标准。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98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0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2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天然气水露点检测：通过测定天然气中的水分含量，确保产品在运输和使用过程中不会出现结冰等现象。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天然气产品质量的控制和管理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https://d.book118.com/838026136142006022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9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4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Office Theme</vt:lpstr>
      <vt:lpstr>天然气产品质量</vt:lpstr>
      <vt:lpstr>目录</vt:lpstr>
      <vt:lpstr>添加章节标题</vt:lpstr>
      <vt:lpstr>天然气产品质量的重要性</vt:lpstr>
      <vt:lpstr>产品质量对天然气行业的影响</vt:lpstr>
      <vt:lpstr>产品质量对消费者的影响</vt:lpstr>
      <vt:lpstr>产品质量对市场竞争的影响</vt:lpstr>
      <vt:lpstr>天然气产品质量的标准和要求</vt:lpstr>
      <vt:lpstr>天然气产品质量的标准</vt:lpstr>
      <vt:lpstr>天然气产品质量的要求</vt:lpstr>
      <vt:lpstr>天然气产品质量的检测方法</vt:lpstr>
      <vt:lpstr>天然气产品质量的控制和管理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2024-08-29T07:03:00.266</cp:lastPrinted>
  <dcterms:created xsi:type="dcterms:W3CDTF">2024-08-28T23:03:00Z</dcterms:created>
  <dcterms:modified xsi:type="dcterms:W3CDTF">2024-08-28T23:03:02Z</dcterms:modified>
</cp:coreProperties>
</file>