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771E8-6190-4841-BD90-B97589AD1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72FB6-52F8-4734-A859-88285E6FD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53B59-0434-421B-B441-3D71E3025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6DDD4-0CA1-478E-8046-8BD9123E1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B8D16-06B6-428F-BC2B-65B4F5E72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C6AAB-AE38-4527-9729-A47BDF909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C3503-FFA4-4E39-9758-0C7EA0B55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45049-FB37-4B63-ADFB-E351C4E75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7581-139D-45F4-B81E-524DCC32B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33F6-1FF6-4FDB-9CD4-3D1CF8D0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7DBAE-F0F6-4F4A-808E-B0BF7AD67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7057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进厂职工安全培训岗位危险源辨识\n## 1.新进厂职工安全培训概述\n### 1.1安全培训的重要性及目的\n### 1.2新进厂职工安全培训的基本要求\n### 1.3安全培训的实施与方法\n## 2.岗位危险源辨识的基本概念\n### 2.1危险源的定义与分类\n### 2.2岗位危险源辨识的方法与工具\n### 2.3岗位危险源辨识的重要性及作用\n## 3.新进厂职工岗位危险源辨识的实施\n### 3.1岗位危险源辨识的培训与指导\n### 3.2新进厂职工岗位危险源辨识的实践\n### 3.3岗位危险源辨识的评估与反馈\n## 4.新进厂职工岗位安全应对措施\n### 4.1岗位安全操作规程与制度\n### 4.2岗位安全防护设施与设备\n### 4.3岗位应急预案与演练\n## 5.新进厂职工安全培训效果评估\n### 5.1安全培训效果评估的方法与工具\n### 5.2安全培训效果评估的实施与反馈\n### 5.3安全培训效果持续改进与优化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新进厂职工安全培训岗位危险源辨识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新进厂职工安全培训概述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4" name="组合 16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提高新进厂职工的安全意识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增强安全生产观念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降低生产安全事故发生率</a:t>
                </a:r>
                <a:endParaRPr/>
              </a:p>
            </p:txBody>
          </p:sp>
          <p:sp>
            <p:nvSpPr>
              <p:cNvPr id="1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培养良好的安全行为习惯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正确使用安全防护设施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积极参与应急预案演练</a:t>
                </a:r>
                <a:endParaRPr/>
              </a:p>
            </p:txBody>
          </p:sp>
          <p:sp>
            <p:nvSpPr>
              <p:cNvPr id="1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保障企业的安全生产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减少企业财产损失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提高企业生产效率</a:t>
                </a:r>
                <a:endParaRPr/>
              </a:p>
            </p:txBody>
          </p:sp>
          <p:sp>
            <p:nvSpPr>
              <p:cNvPr id="1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组合 17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掌握基本的安全知识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了解企业安全生产管理制度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掌握本岗位的安全操作规程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组合 18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掌握岗位危险源辨识方法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学会识别本岗位的危险源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了解危险源的危害程度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掌握危险源的预防和应对措施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组合 18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培养良好的安全意识和行为习惯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严格遵守安全生产纪律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积极参与安全生产工作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提高自我保护能力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新进厂职工安全培训的基本要求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明确培训目标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确定培训时间</a:t>
                </a:r>
                <a:endParaRPr/>
              </a:p>
            </p:txBody>
          </p:sp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制定安全培训计划</a:t>
                </a:r>
                <a:endParaRPr/>
              </a:p>
            </p:txBody>
          </p:sp>
        </p:grpSp>
        <p:grpSp>
          <p:nvGrpSpPr>
            <p:cNvPr id="20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课堂讲授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在线培训</a:t>
                </a:r>
                <a:endParaRPr/>
              </a:p>
            </p:txBody>
          </p:sp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采用多样化的培训方式</a:t>
                </a:r>
                <a:endParaRPr/>
              </a:p>
            </p:txBody>
          </p:sp>
        </p:grpSp>
        <p:grpSp>
          <p:nvGrpSpPr>
            <p:cNvPr id="20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对培训过程进行监控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对培训成果进行考核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对培训效果进行总结和改进</a:t>
                </a:r>
                <a:endParaRPr/>
              </a:p>
            </p:txBody>
          </p: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评估培训效果</a:t>
                </a:r>
                <a:endParaRPr/>
              </a:p>
            </p:txBody>
          </p:sp>
        </p:grpSp>
      </p:grpSp>
      <p:pic>
        <p:nvPicPr>
          <p:cNvPr id="20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安全培训的实施与方法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岗位危险源辨识的基本概念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组合 2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组合 21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危险源的定义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可能导致伤害或疾病发生的物质或环境因素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可能导致财产损失或环境破坏的物质或环境因素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组合 22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按危险源的性质分类：物理危险源、化学危险源、生物危险源等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按危险源的来源分类：生产过程中的危险源、生活中的危险源、自然环境中的危险源等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岗位危险源辨识的方法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观察法：通过观察工作场所的环境和条件，识别潜在的危险源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询问法：向有经验的员工请教，了解岗位的危险源信息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分析法：通过对工作岗位的分析，找出可能存在的危险源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岗位危险源辨识的工具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危险源辨识表：列出岗位可能存在的危险源，供员工进行辨识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危险源辨识手册：提供危险源辨识的方法和技巧，帮助员工进行辨识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岗位危险源辨识的方法与工具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让员工认识到危险源的存在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让员工了解危险源的危害程度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预防和减少生产安全事故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降低员工在工作过程中受到伤害的风险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减少企业的财产损失</a:t>
                </a:r>
                <a:endParaRPr/>
              </a:p>
            </p:txBody>
          </p:sp>
        </p:grpSp>
        <p:grpSp>
          <p:nvGrpSpPr>
            <p:cNvPr id="2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提高企业的安全生产水平</a:t>
                </a:r>
                <a:endParaRPr/>
              </a:p>
            </p:txBody>
          </p:sp>
          <p:sp>
            <p:nvSpPr>
              <p:cNvPr id="2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优化企业的安全生产环境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提高企业的安全生产管理水平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岗位危险源辨识的重要性及作用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新进厂职工岗位危险源辨识的实施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岗位危险源辨识的培训与指导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开展岗位危险源辨识培训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讲解岗位危险源辨识的方法和工具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提供岗位危险源辨识的实例和案例分析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提供岗位危险源辨识指导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安排有经验的员工进行指导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定期对员工的辨识结果进行检查和评估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https://d.book118.com/838027057026006042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新进厂职工安全培训岗位危险源辨识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2024-09-21T05:20:50.173</cp:lastPrinted>
  <dcterms:created xsi:type="dcterms:W3CDTF">2024-09-20T21:20:50Z</dcterms:created>
  <dcterms:modified xsi:type="dcterms:W3CDTF">2024-09-20T21:20:52Z</dcterms:modified>
</cp:coreProperties>
</file>