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5D334-8414-40F0-8023-C7F897C3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DD900-5DB3-42B8-B2B8-CFB3312E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D5F47-6EAB-4512-A711-3B0F684D2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B5EE6-A95C-4081-AE68-3D7AEDA5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76A3F-F5C4-4304-9D90-2844085E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0C70E-5015-49ED-ADAE-C082E538D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CF635-382B-4D39-A3A5-2ECB3968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37B76-6202-4FF0-B75F-63AE450B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F15D0-4230-4ED8-8887-920495EB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6DB4C-23AF-4ABE-841D-90B455CD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B953-2D8C-400E-9424-408B2B532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707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确定目标制定方案课件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确定目标制定方案的工具与技术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确定目标制定方案的案例分析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明确的目标能够为行动提供方向，帮助我们集中精力实现所期望的结果。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目标指引行动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提高效率与效果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激发动力与热情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有目标的情况下，我们可以针对性地制定计划和方案，从而提高工作效率和效果。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目标具有激励作用，能够激发我们的积极性和热情，促使我们克服困难并持续努力。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理解目标的重要性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目标应该是具体、明确的，避免模糊和抽象的表达。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378" r="1237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目标应该能够通过某种方式进行衡量，以便了解进展情况。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目标应具有一定的挑战性，但也要考虑到实际情况，确保目标的可行性。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挑战性与可行性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设定明确、可衡量的目标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在制定目标时，应平衡长期与短期、整体与局部、主要与次要等各方面的关系。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目标应该是具体（Specific）、可衡量（Measurable）、可达成（Achievable）、相关（Relevant）和有时限（Time-bound）的。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目标应随着环境和条件的变化进行调整，保持适应性。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明确问题与需求是制定方案的第一步，需要深入了解和分析问题，明确需求和目标。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在制定方案之前，需要对问题进行深入了解和分析，明确问题的性质、范围和影响，同时需要了解相关方的需求和期望，为制定方案提供基础和指导。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制定解决方案需要遵循一定的步骤，包括确定目标、分析问题、提出方案、评估方案等。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目标之后，需要对问题进行深入分析，理解问题的根本原因和影响因素。根据分析结果，可以提出多种解决方案，并对这些方案进行评估和比较，最终选择最优方案。在制定方案的过程中，还需要充分考虑资源、时间和技术等方面的限制条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制定解决方案的步骤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方案评估与选择是制定方案的最后一步，需要对提出的方案进行全面的评估和比较，选择最优方案。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选择需要综合考虑方案的可行性、效果、成本和风险等方面。通过评估和比较，可以排除不可行或不合理的方案，最终选择最优方案。在评估过程中，还需要充分征求相关方的意见和建议，以确保方案的有效性和可行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https://d.book118.com/838027070003006030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2024-09-06T03:34:42.792</cp:lastPrinted>
  <dcterms:created xsi:type="dcterms:W3CDTF">2024-09-05T19:34:42Z</dcterms:created>
  <dcterms:modified xsi:type="dcterms:W3CDTF">2024-09-05T19:34:44Z</dcterms:modified>
</cp:coreProperties>
</file>