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695CD-3D27-4445-9C17-7AF7EF2B2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65494-D0DB-4DAF-941F-783702932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8F1B7-82C6-4AF2-A3BB-1EC1F0765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0494E-7A5B-4089-BD6B-87579A894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C3D5F0-C0F4-4993-9FFD-408BCBF0B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B5F6E0-B7C2-411D-AC8B-2612877AA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013143-F75B-47FA-ADCB-6F722BFAD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4969E-8CDB-49E8-ACDB-9726C9AC4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BBAE4-BF0B-4CBE-93D3-0DAEA58C1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D396A-E4B1-4868-A385-35BFB9FAC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54AA6-90F3-4B0F-A6D0-1CFB42002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30120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内科常见疾病及护理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内科护理学是护理学专业的重要课程之一，主要涉及内科疾病患者的护理知识和技能。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通过学习内科护理学，学生将掌握内科疾病的基本知识、护理评估、护理措施及健康宣教等方面的知识和技能，为今后从事临床护理工作打下坚实的基础。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掌握内科疾病患者的护理评估方法、护理措施及护理效果评价等方面的技能。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熟悉内科疾病患者的心理和社会支持等方面的需求，能够提供相应的护理服务。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了解内科疾病的前沿知识和研究进展，能够不断更新和提高自己的专业水平。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掌握内科疾病的基本概念、分类、病因、临床表现等方面的知识。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内科护理基础知识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70" r="328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研究人体各器官系统的形态、结构、位置和毗邻关系，为内科护理提供基础理论知识。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人体解剖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了解人体各器官系统的生理功能，探究正常生命活动规律，为评估患者状况和制定护理措施提供依据。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人体解剖与生理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疾病发生与发展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疾病概述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阐述疾病的概念、分类和病因，分析疾病发生、发展的过程及其影响因素。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描述疾病状态下人体组织器官的病理变化，揭示疾病的本质，为护理评估和干预提供依据。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阐述药物的作用原理、药代动力学及药物间的相互作用，为合理用药提供理论支持。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根据药物的性质、作用和不良反应，制定相应的用药护理措施，确保患者用药安全有效。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用药护理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内科常见疾病及护理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67" r="8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冠心病是常见的心血管疾病，由于冠状动脉狭窄或闭塞导致心肌缺血缺氧。护理要点包括保持情绪稳定、合理饮食、遵医嘱治疗以及定期复查。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冠心病及护理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高血压是一种常见的慢性病，可导致心脑血管疾病。护理要点包括控制体重、减少盐摄入、适量运动、戒烟限酒以及遵医嘱治疗。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高血压及护理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慢性阻塞性肺疾病是一种常见的呼吸系统疾病，表现为持续气流受限。护理要点包括戒烟、保持室内空气清新、进行呼吸功能锻炼以及遵医嘱治疗。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慢性阻塞性肺疾病及护理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哮喘是一种常见的呼吸道过敏反应，表现为反复发作的喘息、胸闷或咳嗽。护理要点包括避免过敏原、保持室内清洁、进行呼吸功能锻炼以及遵医嘱治疗。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哮喘及护理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胃炎及护理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胃炎是一种常见的消化系统疾病，表现为上腹部疼痛、恶心、呕吐等症状。护理要点包括规律饮食、避免刺激性食品、保持心情舒畅以及遵医嘱治疗。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消化性溃疡及护理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消化性溃疡是一种常见的消化道疾病，表现为周期性上腹部疼痛。护理要点包括规律饮食、避免过度劳累、保持良好的心理状态以及遵医嘱治疗。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尿路感染是一种常见的泌尿系统疾病，表现为尿频、尿急、尿痛等症状。护理要点包括多喝水、勤排尿、避免憋尿以及遵医嘱治疗。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慢性肾衰竭及护理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慢性肾衰竭是一种常见的肾脏疾病，表现为肾功能逐渐减退。护理要点包括控制血压、血糖、血脂等危险因素，合理饮食，遵医嘱治疗以及定期复查。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尿路感染及护理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内分泌系统疾病及护理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糖尿病及护理：糖尿病是一种常见的内分泌系统疾病，表现为血糖升高。护理要点包括控制饮食、适量运动、定期监测血糖以及遵医嘱治疗。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特殊病人护理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https://d.book118.com/838030120126006026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2024-09-04T08:05:20.085</cp:lastPrinted>
  <dcterms:created xsi:type="dcterms:W3CDTF">2024-09-04T00:05:20Z</dcterms:created>
  <dcterms:modified xsi:type="dcterms:W3CDTF">2024-09-04T00:05:22Z</dcterms:modified>
</cp:coreProperties>
</file>