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D552-DFE3-4181-8A4C-96CE799B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2CE61-F33B-48D4-B9B9-BE71E084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80502-36CF-49DA-B50E-03DAD722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5C292-F170-4631-9FD0-C62F3DE4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90D08-D943-458E-AD2A-93DB7E75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9CBE4-F5A8-4BE8-8F7E-D2BBACDBE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6BBE6-02AE-4F81-B91E-1C6BFA717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C5006-3CAA-47C6-BEF3-545B64FB8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C8195-4877-46CB-91D5-2789916F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8F71B-29F4-400C-99B5-87547306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85E7-8A2E-442C-8052-966488B0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103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“工程安全是责任 学习助力更上一层楼”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学习在工程安全中的作用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如何提高工程安全水平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安全事故可能导致工程进度延误，增加额外成本和资源投入。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安全事故可能导致工程质量受损，影响工程的使用寿命和性能。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安全事故可能导致工程效益降低，影响工程的投资回报。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安全对工程的影响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安全事故可能导致员工伤亡，给家庭带来不可挽回的损失。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保障员工身体健康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安全事故可能导致员工身体受伤，影响员工的生产力和生活质量。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保障员工心理健康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安全事故可能导致员工产生心理阴影，影响员工的心理健康和工作状态。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安全事故可能导致企业形象受损，影响企业的声誉和品牌价值。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安全事故可能导致企业竞争力下降，影响企业在市场上的地位和竞争力。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提高企业管理水平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安全事故可能导致企业管理水平不足，需要加强安全管理培训和提升管理人员的素质。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工程安全的责任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每个员工都应严格遵守工程安全规程，不违章操作，不冒险作业。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个人防护用品是保障员工生命安全的重要工具，员工应正确佩戴和使用。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正确使用防护用品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发现任何安全隐患或异常情况，应及时向上级或相关部门报告。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及时报告安全隐患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团队应定期开展安全检查，及时发现和整改安全隐患。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团队成员之间应相互协作，共同维护工程安全，确保作业顺利进行。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团队应定期组织安全培训，提高员工的安全意识和技能水平。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团队安全责任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企业应制定完善的安全管理制度，明确各级责任和要求。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企业应提供必要的安全保障措施，如安全设施、应急救援等。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提供安全保障措施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企业应对工程安全进行监督检查和考核，确保各项安全措施得到有效执行。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https://d.book118.com/838031035126006037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2024-09-17T20:52:52.503</cp:lastPrinted>
  <dcterms:created xsi:type="dcterms:W3CDTF">2024-09-17T12:52:52Z</dcterms:created>
  <dcterms:modified xsi:type="dcterms:W3CDTF">2024-09-17T12:52:54Z</dcterms:modified>
</cp:coreProperties>
</file>