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04B11-3D8D-40E0-B4C7-18793FA66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A166E-AFB9-48DF-A254-3065EA2E8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97063-E210-4568-A48E-5C7368099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750B2-E478-4081-8EDE-E6B357A02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0E59B7-457D-41E3-9F66-58DA224FE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505815-7109-4357-A16D-B0C1D34E1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027B76-C181-4908-A45A-FBC068B2C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8BE02-CD3F-4BA8-9DEA-78F9916B1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9C653-E4FA-48B1-A301-80BD3983F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604D1-C6A7-4A45-A2FB-20E16DAF2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8D6E0-0360-4F10-83D8-B855A350D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31061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公司上半年员工个人工作总结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上半年工作完成情况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工作中存在的问题与不足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下半年工作计划与目标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对公司的建议与展望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总结工作成果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回顾并评价个人在上半年的工作表现，包括完成的任务、达成的目标以及所获得的成绩。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反思工作过程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分析个人在工作中的优点和不足，以及在团队合作中所扮演的角色和贡献。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展望未来计划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基于上半年的工作经验和反思，制定下半年的工作计划和目标。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包括个人负责的具体项目、任务、工作职责以及相关的绩效指标。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团队和个人成长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涉及个人在团队中的合作、沟通、领导力等方面的表现和成长。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本次总结涵盖的时间范围为公司本年度的前六个月。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上半年工作完成情况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在上半年中，我始终明确自己的岗位职责，并努力履行各项职责，确保工作的顺利进行。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工作态度认真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团队协作融洽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00" r="139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在工作中，我始终保持认真负责的态度，对待每一个任务都能够尽心尽力地完成。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与团队成员保持良好的沟通和协作，共同解决工作中遇到的问题，形成了融洽的工作氛围。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岗位职责履行情况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在上半年中，我按照工作计划逐步推进，完成了大部分的工作任务，且完成度较高。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597" r="11597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任务完成度高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在工作中，我注重提高工作效率，合理安排时间，确保任务能够按时完成。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在完成任务的过程中，我始终注重任务的质量，确保每一个任务都能够达到预期的效果。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任务质量有保障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通过上半年的努力，我的工作业绩有了显著的提升，得到了上级的认可和表扬。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业绩显著提升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在工作中，我获得了多项奖励和荣誉，这些成果不仅是对我的肯定和鼓励，也是对我未来工作的动力。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获得多项奖励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125" r="11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我的工作成果不仅提升了自己的业绩和荣誉，也为公司创造了实实在在的价值和效益。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为公司创造价值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工作成果与业绩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599" b="65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熟练掌握岗位所需技能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通过不断学习和实践，熟练掌握了岗位所需的各项专业技能，包括市场分析、销售技巧、客户关系管理等。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不断学习新知识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积极参加公司组织的培训和学习活动，不断汲取新知识，提高自己的专业素养。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实践经验积累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在工作中不断尝试新方法、新思路，积累了丰富的实践经验，提高了自己的工作效率和质量。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通过与同事、客户、上级的沟通交流，不断提升自己的沟通能力，学会了更加清晰、准确地表达自己的意见和想法。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积极参与团队协作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在团队中积极发挥自己的作用，与同事保持良好的沟通和协作，共同完成了多项任务。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在团队中注重协作精神，尊重他人意见，积极为团队出谋划策，增强了团队的凝聚力和战斗力。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团队协作与沟通能力增强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分析问题能力增强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通过对问题的深入分析，能够抓住问题的本质和关键，提出更加有效的解决方案。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不断学习解决问题的方法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通过学习和实践，不断掌握新的解决问题的方法和技巧，提高了自己解决问题的能力。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遇到问题积极解决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在工作中遇到问题时，能够积极面对并寻找解决方法，不轻易放弃。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解决问题的能力提高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https://d.book118.com/838031061021006032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2024-09-09T10:34:16.678</cp:lastPrinted>
  <dcterms:created xsi:type="dcterms:W3CDTF">2024-09-09T02:34:16Z</dcterms:created>
  <dcterms:modified xsi:type="dcterms:W3CDTF">2024-09-09T02:34:18Z</dcterms:modified>
</cp:coreProperties>
</file>