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D2E81-1E34-4E2E-A872-F76142E55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91D78-5E38-4A40-918B-7E511E7B2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9FC53-465C-4971-9ACB-5B4895EC0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56F0A-3CA9-4516-AD44-693051586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704131-C841-4E7F-9260-96A450C24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A02E11-2235-4A98-928A-F62BE3DF4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52920D-2299-4D09-8909-CE793F119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0ADB2-BECE-4BAA-A141-B804C1E67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17030-0213-4194-960D-0F22475CB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79A2C-0941-4A01-9252-9F03F78E1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FC0B4-760C-4236-94B4-51E2818A3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3110014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《贸易理论》PPT课件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比较优势理论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绝对优势理论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贸易保护理论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新贸易理论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贸易理论的实践应用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贸易理论是研究国际贸易产生的原因、结构和结果的经济学理论。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它探讨各国之间进行贸易的原因，以及如何通过贸易实现资源的最优配置和经济的最大化。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贸易理论的核心是解释比较优势和机会成本在国际贸易中的作用。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贸易理论的定义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以亚当·斯密和大卫·李嘉图为代表，强调劳动生产率的差异和比较优势在国际贸易中的作用。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古典贸易理论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新古典贸易理论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167" b="15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新贸易理论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以赫克歇尔-俄林为代表，强调生产要素的差异和要素密集度在国际贸易中的作用。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以克鲁格曼为代表，强调规模经济、不完全竞争和产品差异化在国际贸易中的作用。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比较优势理论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认为各国应该专注于生产成本较低的产品，并通过国际贸易交换其他国家的产品，以实现全球福利最大化。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要素禀赋理论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认为各国应该专注于生产其要素密集度较高的产品，并通过国际贸易交换其他国家的产品，以实现全球福利最大化。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新贸易理论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认为国际贸易可以由规模经济、不完全竞争和产品差异化等因素驱动，这些因素可以导致国家之间的贸易不平衡和产业结构的调整。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贸易理论的分类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比较优势理论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74024" y="1736141"/>
            <a:ext cx="1151096" cy="1151477"/>
            <a:chOff x="2174024" y="1736141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7402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65096" y="2008079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65134" y="1736141"/>
            <a:ext cx="1151096" cy="1151477"/>
            <a:chOff x="8765134" y="1736141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6513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008973" y="1886826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70817" y="1736141"/>
            <a:ext cx="1151096" cy="1151477"/>
            <a:chOff x="5470817" y="1736141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70817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99131" y="1945881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比较优势的定义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80697" y="3414620"/>
            <a:ext cx="2931336" cy="2734466"/>
            <a:chOff x="4580697" y="3414620"/>
            <a:chExt cx="2931336" cy="2734466"/>
          </a:xfrm>
        </p:grpSpPr>
        <p:sp>
          <p:nvSpPr>
            <p:cNvPr id="34" name="TextBox 34"/>
            <p:cNvSpPr txBox="1"/>
            <p:nvPr/>
          </p:nvSpPr>
          <p:spPr>
            <a:xfrm>
              <a:off x="4580697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比较优势是一个相对的概念，它表示的是在特定产品上，一个国家的生产成本相对于另一个国家更低。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283904" y="3414620"/>
            <a:ext cx="2931336" cy="2734466"/>
            <a:chOff x="1283904" y="3414620"/>
            <a:chExt cx="2931336" cy="2734466"/>
          </a:xfrm>
        </p:grpSpPr>
        <p:sp>
          <p:nvSpPr>
            <p:cNvPr id="36" name="TextBox 36"/>
            <p:cNvSpPr txBox="1"/>
            <p:nvPr/>
          </p:nvSpPr>
          <p:spPr>
            <a:xfrm>
              <a:off x="1283904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比较优势是指一个国家在生产某一产品时，所拥有的劳动生产率的优势。具体来说，如果一个国家在生产某一产品时，所使用的劳动时间比另一个国家少，那么这个国家就拥有生产该产品的比较优势。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975693" y="3414620"/>
            <a:ext cx="2931336" cy="2734466"/>
            <a:chOff x="7975693" y="3414620"/>
            <a:chExt cx="2931336" cy="2734466"/>
          </a:xfrm>
        </p:grpSpPr>
        <p:sp>
          <p:nvSpPr>
            <p:cNvPr id="38" name="TextBox 38"/>
            <p:cNvSpPr txBox="1"/>
            <p:nvPr/>
          </p:nvSpPr>
          <p:spPr>
            <a:xfrm>
              <a:off x="7975693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比较优势的判断标准是机会成本，即为了得到某种产品或服务，所放弃的其他产品或服务的数量。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比较优势的来源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不同国家拥有不同的自然资源，这些资源在生产过程中起着重要的作用。例如，拥有丰富矿产资源的国家在采矿业上具有比较优势。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技术水平的差异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不同国家的技术水平存在差异，技术水平的差异会导致生产效率的差异。技术水平较高的国家在生产技术密集型产品上具有比较优势。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规模经济的差异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规模经济的存在使得生产规模较大的企业在生产成本上具有优势。规模经济导致的比较优势在不同产业之间存在差异。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自然资源的差异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比较优势与国际贸易的关系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比较优势是国际贸易的基础，一个国家在生产某一产品时具有比较优势，那么该国就可以通过出口该产品获得贸易利益。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比较优势理论还可以指导企业制定出口战略，帮助企业确定在国际市场上的竞争优势和劣势。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比较优势理论可以解释不同国家之间的贸易往来，也可以解释同一国家不同地区之间的贸易往来。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当一个国家在生产某一产品时具有比较优势，而另一个国家在生产另一产品时具有比较优势，那么这两个国家进行贸易往来就可以实现互利共赢。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绝对优势理论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一个国家在生产某一商品时，其劳动生产率高于其他国家，即在单位时间内能够生产更多的产品。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通过比较不同国家生产同一商品所需投入的劳动量来衡量。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绝对优势的衡量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一个国家在某一商品的生产上具有更高的劳动生产率，可能是由于技术水平、资源禀赋、市场条件等因素的差异。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绝对优势的来源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绝对优势的定义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绝对优势与国际贸易的关系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该理论仅适用于解释基于劳动生产率差异的贸易模式，无法解释其他如规模经济、产品差异等因素对国际贸易的影响。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绝对优势理论的局限性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根据绝对优势理论，各国会倾向于生产自己具有绝对优势的商品，并通过贸易交换来获取其他国家的产品，从而实现全球资源的优化配置。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国际贸易的基础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根据绝对优势理论，贸易可以带来更大的全球总产出和更丰富的商品种类，但贸易利益的分配取决于各国在生产中的相对优势。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贸易利益的分配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https://d.book118.com/838031100140006026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2024-09-04T11:17:11.559</cp:lastPrinted>
  <dcterms:created xsi:type="dcterms:W3CDTF">2024-09-04T03:17:11Z</dcterms:created>
  <dcterms:modified xsi:type="dcterms:W3CDTF">2024-09-04T03:17:13Z</dcterms:modified>
</cp:coreProperties>
</file>