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FA7CE-3E0A-47A0-B319-D54DDF4D2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8C27B-2784-4D17-A051-E880763F8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126F4-A90E-4BF4-B91D-FE7FC027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1B5F8-C426-4124-84D6-70EDD70C0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421D7D-CC5F-4875-B95B-A0582342E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DADF59-F3CA-42F2-AE85-A73A157BA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04E7A-20F4-458B-B044-7BFB79873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4CE3C-463A-4DD5-9F67-0AD3A39E2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8903F-27B8-433E-BE13-63175E8DF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8DBB3-9758-4E8C-A98B-273E014ED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A80AC-8403-4F18-B8F3-057E3440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31104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进料加工手册备案流程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备案前准备工作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备案申请流程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备案后管理工作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进料加工手册备案的重要性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备案前准备工作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仔细研读国家及地方有关进料加工业务的法律、法规和政策，确保企业开展进料加工业务符合相关规定。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关注海关、税务等部门发布的最新公告和通知，及时了解政策调整和变化。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如有需要，可咨询专业律师或相关政府部门工作人员，确保对政策和法规的准确理解。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了解相关政策和法规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明确备案申请条件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确认企业具备开展进料加工业务的资质和条件，如进出口经营权、生产能力等。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了解备案申请的具体要求和流程，包括申请材料的准备、申请途径和时限等。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对照备案申请条件，对企业自身情况进行全面评估，确保满足申请要求。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准备必要的申请材料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根据海关、税务等部门的要求，准备完整的备案申请材料，如企业基本情况介绍、进出口合同、生产工艺流程图等。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确保申请材料的真实性和准确性，不得伪造或篡改相关文件和数据。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对申请材料进行认真审核和整理，确保材料齐全、清晰易读。如有需要，可提前与相关部门沟通，确认申请材料的格式和内容要求。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备案申请流程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填写备案申请表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申请人需填写完整的《进料加工手册备案申请表》，并确保所填写内容准确无误。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申请表需加盖申请人公章，并由法定代表人或其授权人签字确认。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申请人需提交有效的营业执照、税务登记证等相关证明材料。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涉及外贸业务的，还需提供进出口经营权证明文件。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若申请人非法定代表人，需提供法定代表人授权委托书及受托人身份证明。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提交相关证明材料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等待审核结果</a:t>
            </a:r>
          </a:p>
        </p:txBody>
      </p:sp>
      <p:sp>
        <p:nvSpPr>
          <p:cNvPr id="29" name="Freeform 29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申请材料提交后，相关部门将对申请材料进行审核，并在规定时间内给出审核结果。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若申请材料齐全且符合相关规定，申请人将获得《进料加工手册备案证书》。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若申请材料不齐全或不符合相关规定，申请人需按照要求补充或修改申请材料，并重新提交审核。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备案后管理工作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https://d.book118.com/838031104043006036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2024-09-15T13:05:49.060</cp:lastPrinted>
  <dcterms:created xsi:type="dcterms:W3CDTF">2024-09-15T05:05:49Z</dcterms:created>
  <dcterms:modified xsi:type="dcterms:W3CDTF">2024-09-15T05:05:51Z</dcterms:modified>
</cp:coreProperties>
</file>