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8" r:id="rId25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tags" Target="tags/tag1.xml" /><Relationship Id="rId27" Type="http://schemas.openxmlformats.org/officeDocument/2006/relationships/presProps" Target="presProps.xml" /><Relationship Id="rId28" Type="http://schemas.openxmlformats.org/officeDocument/2006/relationships/viewProps" Target="viewProps.xml" /><Relationship Id="rId29" Type="http://schemas.openxmlformats.org/officeDocument/2006/relationships/theme" Target="theme/theme1.xml" /><Relationship Id="rId3" Type="http://schemas.openxmlformats.org/officeDocument/2006/relationships/slideMaster" Target="slideMasters/slideMaster3.xml" /><Relationship Id="rId30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684DDB4E-69BF-48E4-81BE-89E2596ADC29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4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5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7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8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0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1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3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4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6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7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9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0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5283C7-07A5-497B-B0F9-D8C8EBE0D3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EE4595-0B01-4730-9FF0-8CA44128A3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59E3B4-0DA3-40CF-91D3-FB01612B12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D39337-A58B-4650-BD37-BB1CC28F76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2E95A1B-BD05-4A38-95DD-56F622748E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36AFB3F-9DB2-439F-9FF2-03D1466987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B13D20D-304C-46A9-95D7-E85DF9DFC5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57BE15-D1F5-4635-8749-E1A59B0C51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124B0B-6E1F-49FF-B26B-40A4E56931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24BE40-A9A4-4DA9-96F5-877B620D21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331A09-4E0F-4E57-9893-055A18E0E8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F2D1A5C-3FA3-4BBE-8676-E176E2AC8CF1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BE2485C3-9C31-47B5-9237-02B38A19DCA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8032024011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智能环境智能温控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智能环境智能温控简介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智能温控技术原理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智能环境智能温控系统的组成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智能环境智能温控系统的优势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智能环境智能温控系统的发展趋势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智能环境智能温控系统的总结与展望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第一章 智能环境智能温控简介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智能环境智能温控是什么？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1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智能环境智能温控是利用先进的技术和设备，实现对室内环境温度的智能调控，提升生活舒适度和能源利用效率。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2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智能环境智能温控的发展历史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3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概念首次提出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20</a:t>
            </a: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世纪</a:t>
            </a: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70</a:t>
            </a: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年代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不断演化和完善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科技发展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2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智能环境智能温控的重要性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智能环境智能温控可以提高生活质量，减少能源浪费，保护环境，是现代社会重要的技术发展趋势。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5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6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办公楼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智能办公系统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智能空调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9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商业区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智能商业系统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智能节能方案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2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智能环境智能温控的应用领域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5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6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住宅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智能家居系统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温控设备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8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智能环境智能温控的优势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9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降低能源消耗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节能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提升居住体验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舒适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减少碳排放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环保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智能温控技术原理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传感器技术在智能温控中的应用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在智能温控系统中，温度传感器、湿度传感器等传感器技术发挥着重要作用。这些传感器通过实时监测环境温度和湿度等数据，帮助系统实现精准控制，提升舒适度和能效。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4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人工智能在智能温控中的应用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5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应用广泛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机器学习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8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模式识别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神经网络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1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智能化决策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深度学习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4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5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数据监测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实时收集室内环境数据，分析优化能效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8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智能联动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与其他智能设备联动，提升整体智能化体验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1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互联网技术在智能温控中的应用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4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5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远程控制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用户可通过手机</a:t>
            </a: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App</a:t>
            </a: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远程调节室内温度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7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制冷制热技术在智能温控中的应用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8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快速调温，节能环保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空调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提供舒适暖气，保持室内温暖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暖气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采用辐射方式进行制热，温暖均匀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地暖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6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智能温控系统综述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7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智能温控系统结合传感器技术、人工智能算法和互联网技术，实现了室内温度的智能控制。通过不断优化，智能温控系统在节能、舒适性和智能化方面取得了显著进展。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8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智能环境智能温控系统的组成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2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控制中心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智能温控系统的核心控制中心，负责整个系统的协调和控制。控制中心通过监测传感器网络获取的数据，指挥执行器调节室内温度，实现智能温控。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5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传感器网络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6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监测室内温度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温度传感器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监测室内湿度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湿度传感器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监测室内光照强度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光照传感器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5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暖气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提供室内供暖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节能环保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8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排风系统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保持室内空气清新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排除异味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1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智能窗帘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自动控制遮阳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节约能源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执行器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4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5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空调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调节室内温度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自动风速调节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7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人机交互界面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8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远程控制温度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手机</a:t>
            </a: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App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语音指令调节温度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智能语音助手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手动调节温度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触摸屏控制器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6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智能环境智能温控系统优势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7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智能控制节约能源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节能环保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0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手机</a:t>
            </a: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App</a:t>
            </a: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远程控制方便实用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远程控制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3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智能调节提供舒适环境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舒适体验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https://d.book118.com/838032024011006050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133</Paragraphs>
  <Slides>21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29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智能环境智能温控</vt:lpstr>
      <vt:lpstr>目录</vt:lpstr>
      <vt:lpstr>第一章 智能环境智能温控简介</vt:lpstr>
      <vt:lpstr>智能环境智能温控是什么？</vt:lpstr>
      <vt:lpstr>智能环境智能温控的发展历史</vt:lpstr>
      <vt:lpstr> </vt:lpstr>
      <vt:lpstr>智能环境智能温控的应用领域</vt:lpstr>
      <vt:lpstr>智能环境智能温控的优势</vt:lpstr>
      <vt:lpstr>第2章 智能温控技术原理</vt:lpstr>
      <vt:lpstr> </vt:lpstr>
      <vt:lpstr>人工智能在智能温控中的应用</vt:lpstr>
      <vt:lpstr>互联网技术在智能温控中的应用</vt:lpstr>
      <vt:lpstr>制冷制热技术在智能温控中的应用</vt:lpstr>
      <vt:lpstr>智能温控系统综述</vt:lpstr>
      <vt:lpstr>第3章 智能环境智能温控系统的组成</vt:lpstr>
      <vt:lpstr> </vt:lpstr>
      <vt:lpstr>传感器网络</vt:lpstr>
      <vt:lpstr>执行器</vt:lpstr>
      <vt:lpstr>人机交互界面</vt:lpstr>
      <vt:lpstr>智能环境智能温控系统优势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2024-09-29T15:01:45.333</cp:lastPrinted>
  <dcterms:created xsi:type="dcterms:W3CDTF">2024-09-29T07:01:45Z</dcterms:created>
  <dcterms:modified xsi:type="dcterms:W3CDTF">2024-09-29T07:01:47Z</dcterms:modified>
</cp:coreProperties>
</file>