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64556-4919-4DDC-B804-A83F1838F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66FFA-40C4-4BFF-8E23-DBEF1CBA9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0D0F0-958A-45EB-A5E9-5F2E2F35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90F0E-F24F-4E3B-AB7F-3E57EE1D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04EFA-6DFB-4306-9EE3-E7C31678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EFE30-08B1-45BB-BDCC-D9BCA633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258C1-4074-485D-9044-99060C305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062A9-A076-4336-8A90-A1E66C3D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173B3-6B61-49C2-AE58-377DA31E8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A2A60-BFB8-47E5-8714-70232F80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A5502-E4FA-4B3D-8A77-EB9FF0E41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2031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古代文化对当代社会的启示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古代文化的核心价值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古代文化在教育领域的启示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古代文化在经济管理领域的启示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古代文化在人际交往领域的启示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古代文化在环境保护领域的启示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古代文化是指历史上早期人类创造的精神财富和物质财富的总和，包括语言、文字、艺术、宗教、哲学、科技等方面。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古代文化具有多样性、地域性、传承性等特点，不同文明和民族的文化在交流中相互影响、融合。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古代文化对于当代社会具有重要的历史价值和文化意义，是了解人类历史和文化发展的重要途径。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在当代社会中，人们越来越注重个性化和多元化，对于文化的需求和认同也更加多样化和复杂化。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当代社会面临着全球化、信息化、城市化等带来的挑战，以及环境污染、资源紧张、社会不平等等问题。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当代社会的发展需要不断创新和进步，同时也需要关注文化传承和人文精神的弘扬。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古代文化为当代社会提供了丰富的历史遗产和文化资源，有助于促进文化多样性和世界文化的交流与发展。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通过研究古代文化，可以深入了解人类历史和文化发展的脉络和规律，为当代社会的可持续发展提供历史经验和文化支撑。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古代文化中的智慧和精神财富对于当代社会具有重要的启示作用，可以为解决当代社会问题提供思路和借鉴。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古代文化对当代社会的意义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古代文化的核心价值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仁爱之心是古代文化的核心，它强调人与人之间的关爱和尊重。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在当代社会，仁爱之心仍然具有重要意义，可以促进社会和谐，增强人与人之间的信任。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仁爱之心可以表现为关心他人、帮助他人、尊重他人的权利和感受等。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9125" b="19125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仁爱之心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中庸之道是古代文化的精髓，它主张在处理问题时保持中立、公正的态度。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在当代社会，中庸之道可以帮助我们更好地处理各种复杂的社会问题，避免走向极端。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中庸之道可以表现为不偏不倚、公正无私、折中调和等。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288" r="1228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中庸之道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礼制之规是古代文化的重要组成部分，它规定了人们在社会生活中的各种行为规范和礼仪。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在当代社会，礼制之规仍然具有重要意义，可以维护社会秩序，促进社会文明进步。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礼制之规可以表现为尊重长辈、待人以礼、遵守公共秩序等。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礼制之规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诚信之本是古代文化的基石，它强调人们在交往中应该保持真诚、守信的态度。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在当代社会，诚信之本对于个人和社会都具有重要意义，可以促进信任、减少交易成本、维护公平正义。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诚信之本可以表现为言而有信、不欺不诈、遵守承诺等。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8770541" y="1481577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0121" r="2012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诚信之本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古代文化在教育领域的启示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以德为先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古代教育注重德育，认为道德教育是培养人的首要任务，这一理念对当代教育仍有启示意义。当代教育也应注重学生的品德培养，强调道德、伦理和社会责任感。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古代教育通过德育来塑造学生的人格，培养其成为有道德、有修养、有责任感的人。当代教育同样需要注重学生的人格塑造，通过德育来引导学生形成正确的价值观和人生观。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德育为先的教育理念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古代教育提倡因材施教，根据学生的天赋、兴趣和特长进行有针对性的教育。当代教育也应注重个性化教育，尊重学生的个性和差异，提供多样化的教育方式和课程选择。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古代教育注重启发式教学，通过引导学生思考和发现问题，培养其独立思考和解决问题的能力。当代教育也应注重启发式教学，鼓励学生主动学习和探索，培养其创新精神和终身学习的能力。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因材施教的教育方法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尊师重教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古代教育强调尊师重道，尊重教师的地位和权威，认为教师是传承文化和知识的重要人物。当代教育也应营造尊师重教的氛围，尊重教师的专业性和贡献，提高教师的社会地位和待遇。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学术自由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古代教育提倡学术自由，鼓励学者自由探讨和争鸣，促进学术的繁荣和发展。当代教育也应保障学术自由，鼓励教师和学生自由表达和交流思想，促进学术的创新和进步。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尊师重道的教育氛围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https://d.book118.com/838032031106006036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2024-09-16T02:24:03.522</cp:lastPrinted>
  <dcterms:created xsi:type="dcterms:W3CDTF">2024-09-15T18:24:03Z</dcterms:created>
  <dcterms:modified xsi:type="dcterms:W3CDTF">2024-09-15T18:24:05Z</dcterms:modified>
</cp:coreProperties>
</file>