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838A3-7366-4578-9A28-D848F0B00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A3BF4-0433-4A72-9C4C-7A2DA4211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86E16-3624-42A5-A03A-45840A1B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602C6-0657-4AC0-813E-734124015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2ED70-3A95-4BD6-B6CC-E31279EC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28982-7356-4EAE-A49B-E3CAF2B8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CDAE8-9D7A-4E32-BA60-57200E07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49982-A719-438C-B50E-B146678E2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C1607-766A-4C23-8740-E2A79CF6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A9BB5-0312-4D0D-AD4B-2ED2A6EE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CF162-E2DE-4AB8-9E17-879DA373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210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洋陆地关系研究\n## 1.海洋与陆地的基本概念及特点\n### 1.1海洋的定义、类型及地理分布\n### 1.2陆地的定义、类型及地理分布\n### 1.3海洋与陆地的基本特点与差异\n## 2.海洋与陆地之间的相互作用\n### 2.1海洋对陆地的影响：气候、水资源与生态系统\n### 2.2陆地对海洋的影响：河流输入、土地利用与污染排放\n### 2.3人类活动对海洋陆地关系的影响与挑战\n## 3.海洋陆地关系的研究方法与技术\n### 3.1遥感技术在海洋陆地关系研究中的应用\n### 3.2地理信息系统（GIS）在海洋陆地关系研究中的应用\n### 3.3模型模拟在海洋陆地关系研究中的应用\n## 4.海洋陆地关系的重要案例研究\n### 4.1厄尔尼诺现象与海洋陆地关系的关联\n### 4.2海洋酸化对陆地生态系统的影响\n### 4.3沿海城市发展对海洋陆地关系的影响\n## 5.海洋陆地关系的未来发展趋势与挑战\n### 5.1气候变化对海洋陆地关系的影响及应对策略\n### 5.2可持续海洋与陆地资源利用与管理\n### 5.3加强国际间海洋陆地关系研究的合作与协调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海洋陆地关系研究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海洋与陆地的基本概念及特点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海洋的定义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是地球上最广阔的水体，占地球表面的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咸水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淡水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与陆地共同构成地球的生态系统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海洋的类型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：如太平洋、大西洋、印度洋等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：如地中海、加勒比海、东海等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：如波斯湾、墨西哥湾等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：如英吉利海峡、马六甲海峡等</a:t>
                </a:r>
                <a:endParaRPr/>
              </a:p>
            </p:txBody>
          </p:sp>
        </p:grpSp>
        <p:grpSp>
          <p:nvGrpSpPr>
            <p:cNvPr id="17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海洋的地理分布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地球上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高纬度地区主要为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极地冰川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海洋的定义、类型及地理分布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陆地的定义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是地球表面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不包含水体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的部分，占地球表面的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29%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沙漠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与海洋共同构成地球的生态系统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陆地的类型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：如亚马逊平原、东北平原等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：如喜马拉雅山脉、阿尔卑斯山脉等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：如青藏高原、安第斯高原等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沙漠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：如撒哈拉沙漠、纳米布沙漠等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陆地的地理分布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地球上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中纬度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低纬度地区主要为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陆地的定义、类型及地理分布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：海洋主要由水组成，具有流动性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盐度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：海洋水体的盐度较高，影响生物生长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：海洋温度受纬度、深度等因素影响，变化较大</a:t>
                </a:r>
                <a:endParaRPr/>
              </a:p>
            </p:txBody>
          </p:sp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海洋的特点</a:t>
                </a:r>
                <a:endParaRPr/>
              </a:p>
            </p:txBody>
          </p:sp>
        </p:grpSp>
        <p:grpSp>
          <p:nvGrpSpPr>
            <p:cNvPr id="20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：陆地地貌多样，包括平原、山地、高原等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：陆地土壤类型丰富，影响植被生长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：陆地气候受纬度、地形等因素影响，变化较大</a:t>
                </a:r>
                <a:endParaRPr/>
              </a:p>
            </p:txBody>
          </p:sp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陆地的特点</a:t>
                </a:r>
                <a:endParaRPr/>
              </a:p>
            </p:txBody>
          </p:sp>
        </p:grpSp>
        <p:grpSp>
          <p:nvGrpSpPr>
            <p:cNvPr id="20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水体与地貌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：海洋以水体为主，陆地以地貌为主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盐度与土壤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：海洋盐度较高，陆地土壤类型丰富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温度与气候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：海洋温度变化较大，陆地气候变化较大</a:t>
                </a:r>
                <a:endParaRPr/>
              </a:p>
            </p:txBody>
          </p: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海洋与陆地的差异</a:t>
                </a:r>
                <a:endParaRPr/>
              </a:p>
            </p:txBody>
          </p:sp>
        </p:grpSp>
      </p:grpSp>
      <p:pic>
        <p:nvPicPr>
          <p:cNvPr id="21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海洋与陆地的基本特点与差异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海洋与陆地之间的相互作用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海洋对陆地气候的影响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洋流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：海洋洋流调节陆地气候，如北大西洋暖流影响欧洲气候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水汽蒸发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：海洋蒸发大量水汽，为陆地提供降水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云层反射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：海洋表面反射太阳光，影响陆地气温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海洋对陆地水资源的影响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：海洋蒸发为陆地提供降水，影响水资源分布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：海洋影响陆地地下水的补给和排放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：海洋是陆地河流的主要水源</a:t>
                </a:r>
                <a:endParaRPr/>
              </a:p>
            </p:txBody>
          </p:sp>
          <p:pic>
            <p:nvPicPr>
              <p:cNvPr id="23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海洋对陆地生态系统的影响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：海洋影响陆地生物的分布和种类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能量传递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：海洋与陆地生态系统之间存在能量传递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物质循环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：海洋与陆地生态系统之间存在物质循环</a:t>
                </a:r>
                <a:endParaRPr/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海洋对陆地的影响：气候、水资源与生态系统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陆地对海洋的河流输入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径流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：陆地径流为海洋提供淡水补给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泥沙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：陆地泥沙输入海洋，影响海洋沉积和生态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：陆地营养物质输入海洋，影响海洋生产力</a:t>
                </a:r>
                <a:endParaRPr/>
              </a:p>
            </p:txBody>
          </p:sp>
          <p:sp>
            <p:nvSpPr>
              <p:cNvPr id="24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陆地对海洋的土地利用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围填海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：陆地围填海影响海洋生态系统和地貌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港口建设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：陆地港口建设影响海洋环境和生态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沿海农业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：陆地沿海农业影响海洋生态环境</a:t>
                </a:r>
                <a:endParaRPr/>
              </a:p>
            </p:txBody>
          </p:sp>
          <p:sp>
            <p:nvSpPr>
              <p:cNvPr id="24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陆地对海洋的污染排放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废水排放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：陆地工业和生活废水排放影响海洋水质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垃圾倾倒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：陆地垃圾倾倒影响海洋生态环境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油污排放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：陆地油污排放影响海洋生态和水质</a:t>
                </a:r>
                <a:endParaRPr/>
              </a:p>
            </p:txBody>
          </p:sp>
          <p:sp>
            <p:nvSpPr>
              <p:cNvPr id="25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陆地对海洋的影响：河流输入、土地利用与污染排放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人类活动对海洋的影响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过度捕捞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：人类过度捕捞影响海洋生物多样性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海洋污染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：人类活动导致海洋污染，如塑料垃圾、油污等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海洋酸化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：人类排放温室气体导致海洋酸化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人类活动对陆地的影响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土地利用变化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：人类城市化、农业扩张等导致土地利用变化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资源枯竭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：人类过度开发导致陆地资源枯竭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生态破坏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：人类活动导致陆地生态系统破坏</a:t>
                </a:r>
                <a:endParaRPr/>
              </a:p>
            </p:txBody>
          </p:sp>
          <p:pic>
            <p:nvPicPr>
              <p:cNvPr id="26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人类活动对海洋陆地关系的影响与挑战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生态系统退化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：人类活动导致海洋和陆地生态系统退化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气候变化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：人类活动加剧气候变化，影响海洋陆地关系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：人类活动面临可持续发展挑战，需协调海洋陆地关系</a:t>
                </a:r>
                <a:endParaRPr/>
              </a:p>
            </p:txBody>
          </p:sp>
          <p:pic>
            <p:nvPicPr>
              <p:cNvPr id="26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人类活动对海洋陆地关系的影响与挑战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海洋陆地关系的研究方法与技术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遥感技术简介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是利用无人机、卫星等获取地球表面信息的技术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高分辨率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遥感技术在海洋陆地关系研究中的应用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：遥感技术用于监测海洋温度、盐度、浪高等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陆地监测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：遥感技术用于监测陆地气候、水资源、生态环境等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海洋陆地关系研究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：遥感技术为海洋陆地关系研究提供数据支持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遥感技术在海洋陆地关系研究中的应用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https://d.book118.com/838032101003006040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海洋陆地关系研究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2024-09-18T02:29:55.287</cp:lastPrinted>
  <dcterms:created xsi:type="dcterms:W3CDTF">2024-09-17T18:29:55Z</dcterms:created>
  <dcterms:modified xsi:type="dcterms:W3CDTF">2024-09-17T18:29:57Z</dcterms:modified>
</cp:coreProperties>
</file>