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67005-D633-4D7D-A0D5-42D2C90B0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A28A3-4486-41E3-B6F8-BB5E31C0F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3FF421-D6C5-42AA-AFEF-1C76CA2AA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0504B4-2AD8-48EA-8B44-33FEA214F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1CE07E-08DF-4A2F-A8CB-C254B2BE2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175BB2-3E55-4D8F-99C6-912FE45D8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9F352F-8E20-44D2-BBB6-82C124BE5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BDA89B-A796-4BAC-BA61-75910E907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9A7BDB-E266-4C2C-B1B0-924FBED76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E6323-96FE-4E97-969B-091EBB120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66C9ED-9116-4025-948B-83BB6E20D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3310702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小米饥饿营销案例分析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小米饥饿营销概述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小米饥饿营销的实践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小米饥饿营销的影响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小米饥饿营销的启示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小米饥饿营销概述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994" r="2999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747" r="2774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什么是饥饿营销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饥饿营销的目的是通过创造一种稀缺感，激发消费者的购买欲望和竞争心理，从而促进销售。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饥饿营销是指企业通过控制产品的供应量，使市场需求保持一种饥饿状态，从而使产品在市场上保持较高的售价和关注度。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市场需求旺盛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随着智能手机的普及和消费者对性价比的追求，小米手机以其高性价比和良好的用户体验赢得了大量消费者的青睐。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产能有限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由于小米是一家创业公司，初期资金和资源有限，导致其产能相对较低，难以满足市场需求。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控制成本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饥饿营销有助于控制生产成本，避免过度生产和库存积压，提高企业的盈利能力。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小米饥饿营销的背景和原因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限量供应、高关注度、高售价、口碑传播。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8516" r="28516"/>
          <a:stretch>
            <a:fillRect/>
          </a:stretch>
        </p:blipFill>
        <p:spPr>
          <a:xfrm>
            <a:off x="-344548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提前发布、限量抢购、社交媒体推广、口碑营销。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具体实施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小米通过提前发布新品信息，吸引消费者的关注和期待；限量抢购则创造了一种稀缺感，激发消费者的购买欲望；社交媒体推广和口碑营销则进一步扩大了品牌知名度和影响力。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小米饥饿营销的特点和策略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小米饥饿营销的实践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小米经常采用限量销售策略，通过限制产品的销售数量来制造稀缺感，引发消费者的购买欲望。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限量销售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预约抢购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958" r="13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定期发布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小米采用预约抢购的方式，让消费者在规定的时间内进行抢购，增加销售的紧张感和刺激感。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小米按照一定的时间间隔发布新产品或新版本，控制产品的供给量，保持消费者的关注度和期待感。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小米饥饿营销的具体操作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小米饥饿营销的成功案例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小米MIX系列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小米MIX系列的发布引发了广泛的关注和讨论，通过限量销售和预约抢购等方式，成功吸引了大量消费者的关注和购买。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小米8探索版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小米8探索版的发布采用了限量销售和预约抢购的方式，引发了消费者的抢购热潮，成为了小米饥饿营销的又一成功案例。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饥饿营销需要精细的供应链管理，以确保在销售过程中能够及时供货，避免因缺货而影响销售。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过度饥饿营销可能会影响品牌形象，让消费者产生不满和反感，从而影响品牌的长远发展。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在饥饿营销过程中，需要遵守相关法律法规，避免因违法行为而遭受处罚。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小米饥饿营销的挑战和风险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小米饥饿营销的影响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https://d.book118.com/838033107026006046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2024-09-26T23:34:39.387</cp:lastPrinted>
  <dcterms:created xsi:type="dcterms:W3CDTF">2024-09-26T15:34:39Z</dcterms:created>
  <dcterms:modified xsi:type="dcterms:W3CDTF">2024-09-26T15:34:41Z</dcterms:modified>
</cp:coreProperties>
</file>