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E7A52-0EDA-46F1-BFBE-5F2C48DE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2F602-28D6-443B-8E92-2A8809044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8147D-CA7E-4681-B40E-44CDAAA4C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2856A-A40F-43BF-B4AC-276AF4E11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6D56CB-DD06-43FE-A3F8-8AB553D8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92E87A-56F0-4364-A531-F936B98F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ECEC4-55B0-4EDF-83FA-BC96DDCC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D9187-0B04-4CEE-99C4-6CC1341BE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281F1-ABBA-48BE-AC16-231E7D2EA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58D19-EFF2-4B6B-AA85-25C4CC7A1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D0D15-F0B2-4D9D-9217-D9C5B8BA2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410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在线学习的游戏化与竞争性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游戏化在在线学习中的应用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竞争性在在线学习中的体现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游戏化与竞争性结合的优势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游戏化与竞争性在在线学习中的挑战与对策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365" b="3136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随着互联网的普及和技术的进步，在线学习已经成为越来越多人的选择。游戏化和竞争性元素的引入，能够增加学习的趣味性和动力。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教育理念的变革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传统的教育理念正在逐渐被挑战和改变，游戏化和竞争性的学习方式更符合现代学生的需求，有助于提高学习积极性和效果。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学习方式的创新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在线学习的游戏化和竞争性是对学习方式的一种创新，它能够将娱乐和学习相结合，让学生在轻松愉快的氛围中获取知识。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将游戏元素和游戏设计理念应用于非游戏领域，以增加用户的参与度和体验感。在在线学习中，游戏化可以通过设置目标、奖励、挑战、反馈等机制，激发学生的学习兴趣和动力。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指个体或团体之间为了争夺某种资源或达到某种目的而展开的较量。在在线学习中，竞争性可以通过排名、比赛、挑战等方式体现，激发学生的竞争意识和团队合作精神。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游戏化与竞争性的定义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游戏化在在线学习中的应用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https://d.book118.com/838034105011006044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2024-09-23T21:04:09.424</cp:lastPrinted>
  <dcterms:created xsi:type="dcterms:W3CDTF">2024-09-23T13:04:09Z</dcterms:created>
  <dcterms:modified xsi:type="dcterms:W3CDTF">2024-09-23T13:04:11Z</dcterms:modified>
</cp:coreProperties>
</file>