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67300-3D36-4AF1-8D13-A16B4EDDD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0FB83-4B56-4980-AFA5-6DCD96F40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348CF-CF8D-4BEF-AFCA-17C9CB696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A80DB-992E-420A-BDFA-90EA593AE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E60C4E-DACB-41A6-800E-2C7ADF3AA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1D28CE-7A65-4F9C-BAF1-488CA7968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4D7CD0-99AE-4C16-B116-D4854CD5F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96FEF-4020-42CD-AD87-9C19DE238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5E8151-367C-406E-8AF6-EABC6D937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936B8-2427-4B1A-A2BC-0DE7BDAC1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BA0CA-1EBA-4B2E-B9AD-C31A33152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34116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房地产投资分析与决策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房地产投资概述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房地产投资评估方法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房地产投资决策流程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房地产投资风险识别与防范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房地产投资案例解析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房地产投资概述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459" r="10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房地产投资是指将资金投入到房地产市场，以获取未来收益的经济行为。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房地产投资具有长期性、高风险性、高收益性、不可移动性、异质性和政策敏感性等特点。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房地产投资定义与特点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随着城市化进程的加速和人口增长，房地产投资市场规模不断扩大。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房地产市场结构包括土地市场、新房市场、二手房市场和租赁市场等。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当前，房地产市场正朝着规范化、专业化、智能化和绿色化方向发展。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房地产投资市场现状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房地产投资风险包括市场风险、信用风险、流动性风险、经营风险和法律风险等。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房地产投资收益主要来源于租金收入、资本增值和税收优惠等。投资者需要根据自身风险承受能力和投资目标来权衡风险和收益。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房地产投资风险与收益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https://d.book118.com/838034116011006044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2024-09-23T21:04:11.776</cp:lastPrinted>
  <dcterms:created xsi:type="dcterms:W3CDTF">2024-09-23T13:04:11Z</dcterms:created>
  <dcterms:modified xsi:type="dcterms:W3CDTF">2024-09-23T13:04:13Z</dcterms:modified>
</cp:coreProperties>
</file>