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37B3DA-F959-4A62-9F7A-70A3B5436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CAF9B-6C5F-410C-85DB-C5556DCDD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531178-C14A-400D-8BA8-DFE6ED0B7B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395307-464B-44A2-A789-535841765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F95177-BD23-4D24-9C82-5D01D9F162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07C553-9AA2-490E-BC99-191D3CC100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B269B1-F616-4A9F-8B74-A973643043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473472-DAE6-48A7-B108-1020812A59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6902B7-7990-4279-AB71-180E458EA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8D8A90-68C2-4B8B-BCC0-ABD902981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24289E-D1C4-4847-981E-F5310B10D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35042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多联机空调系统施工图识读课件</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多联机空调系统概述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多联机空调系统主要设备介绍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管道系统设计与安装要求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电气控制系统设计与安装要求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调试、验收与维护保养流程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多联机空调系统概述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多联机空调系统，又称为VRF（Variable Refrigerant Flow）系统，是一种先进的空调技术，它允许一个室外机连接多个室内机，实现多个区域的独立温度控制。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多联机空调系统具有高效节能、灵活多变、安装简便等特点。它可以根据室内负荷的变化自动调节制冷剂的流量，从而实现高效运行。此外，多联机空调系统还可以实现分区控制，满足不同区域的不同需求。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高效节能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多联机空调系统采用先进的变频技术，可以根据室内负荷的变化自动调节制冷剂的流量，从而实现高效运行，节约能源。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灵活多变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多联机空调系统可以实现多个区域的独立温度控制，满足不同区域的不同需求。同时，它还可以根据建筑物的不同结构和装修需求进行灵活的设计和安装。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5000" r="150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23625" r="23625"/>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安装简便：多联机空调系统的安装相对简便，只需要在室外机与室内机之间铺设管道和电缆即可。此外，它的维护也相对方便，可以降低维护成本。</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与分体式空调相比，多联机空调系统的初投资较高，需要购买室外机、室内机和连接管道等设备。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多联机空调系统的安装质量对系统的运行效果和使用寿命有很大影响。如果安装不当，可能会导致系统漏氟、制冷效果差等问题。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对安装质量要求高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初投资较高</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多联机空调系统广泛应用于办公楼、酒店、商场、别墅等建筑领域。它可以满足不同建筑的不同需求，提供舒适的室内环境。</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进步和人们对舒适生活的追求，多联机空调系统将朝着更加智能化、节能化、舒适化的方向发展。未来，多联机空调系统将会更加注重用户体验和环保性能，采用更加先进的控制技术和环保制冷剂，实现更高效、更环保的运行。同时，随着物联网技术的发展，多联机空调系统还将实现与智能家居系统的无缝对接，为用户提供更加便捷、智能化的使用体验。</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施工图基础知识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图框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图例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标题栏</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明细表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施工图组成要素</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8" r="165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5036" b="503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9095" b="909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表示图纸的范围和边界，通常包括图纸名称、图号、比例等信息。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用图形符号表示各种设备、管道、阀门等元素的名称和规格。</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包括图纸名称、设计单位、设计人、审核人等信息。</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列出图纸中所有设备、材料等的名称、规格、数量等详细信息。</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比例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表示图纸上某一线段与实际相应线段的比例关系，通常以比例尺表示。</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尺寸标注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在图纸上标注各种设备、管道等元素的尺寸，包括长度、宽度、高度等。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坐标标注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对于复杂的空调系统，可能需要使用坐标标注来确定设备或管道的位置。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图纸比例与尺寸标注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208" r="152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设备图例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管道图例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阀门和附件图例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其他符号</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常用图例和符号识别</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表示各种空调设备的图形符号，如室内机、室外机、新风机等。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表示各种阀门和附件的图形符号，如截止阀、球阀、压力表等。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表示各种管道的图形符号，如水管、风管、冷媒管等。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包括指向箭头、连接点、剖面线等辅助符号，用于帮助理解图纸内容。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多联机空调系统主要设备介绍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采用高效涡旋压缩机，具有高效、低噪、稳定可靠的特点。</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压缩机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采用高效翅片式冷凝器，散热效果好，提高系统效率。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冷凝器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采用高效外转子电机，低噪音、大风量，保证系统散热效果。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风扇电机</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采用先进的微电脑控制系统，实现精确温度控制和故障诊断。</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控制系统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室外机类型及特点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采用高效离心风机和低噪音电机，送风量大、噪音低。</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风机盘管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换热器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排水系统</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控制面板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采用高效翅片式换热器，换热效率高，提高系统性能。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设计合理的排水系统，确保室内机不漏水。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简洁明了的控制面板，方便用户操作。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室内机类型及特点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https://d.book118.com/838035042006006032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2024-09-09T06:02:18.013</cp:lastPrinted>
  <dcterms:created xsi:type="dcterms:W3CDTF">2024-09-08T22:02:18Z</dcterms:created>
  <dcterms:modified xsi:type="dcterms:W3CDTF">2024-09-08T22:02:20Z</dcterms:modified>
</cp:coreProperties>
</file>