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6512A-46C8-427A-83F0-695C9DBC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E37B-8BA7-4A48-B63D-A375CF280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D791-0DBC-4906-8EF0-2CC869AC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1A414-A1C9-4BD2-BF84-399066353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ABA0B-A443-4188-9F6C-2ED07542D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1FBBD-495C-4DA9-AC98-164ACA98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73EFF-F37A-44F3-95FC-5AD375E8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E66BE-34D6-4EBE-9FFE-3A83F36E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382D2-8ACE-4A48-AC90-281B542D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D8AC0-A0C0-4958-AC27-AAF01D22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EA32F-5D34-450F-B5CC-C0D58216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5114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《项目采购管理》课件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项目采购管理是项目管理中不可或缺的一部分，主要负责识别和评估项目需求，制定采购计划，选择合适的供应商，以及管理合同和供应商关系。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项目采购管理具有明确的目标，即确保项目所需的产品、服务或资源能够按时、按质、按量地供应，同时优化成本、提高采购效率。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确保项目成功实施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有效的采购管理能够确保项目所需的关键资源得到及时供应，从而保证项目的顺利实施。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通过合理的采购策略和有效的供应商管理，可以降低项目成本，提高项目的经济效益。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良好的采购管理有助于选择优质的供应商，从而确保项目所需的产品和服务质量。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项目采购管理涉及的风险多种多样，如供应商延迟交货、产品质量问题等。有效的采购管理有助于识别、评估和管理这些风险。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根据采购对象的不同，可以分为有形采购和无形采购；根据采购方式的不同，可以分为直接采购和间接采购；根据采购规模和影响力的不同，可以分为集中采购和分散采购。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常见的采购方式包括招标采购、询价采购、谈判采购和直接采购等。不同的采购方式适用于不同的情境，各有其优缺点。在选择采购方式时，需要根据项目的具体需求和实际情况进行综合考虑。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采购类型与方式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根据项目进度和采购策略，制定详细的采购计划，包括采购时间、采购预算、采购流程等。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分析项目所需的产品或服务，确定采购需求。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确定采购需求、制定采购策略、明确采购计划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根据项目需求和市场情况，制定相应的采购策略，包括供应商选择标准、采购方式、合同类型等。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明确项目需求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评估供应商能力、选择合格供应商、签订采购合同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选择合格供应商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根据评估结果，选择符合采购需求的合格供应商，确保其能够按时提供符合要求的产品或服务。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对潜在供应商进行评估，了解其资质、经验、技术水平和服务质量等方面的能力。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签订采购合同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与选定的供应商签订正式的采购合同，明确双方的权利和义务。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87" r="15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973" r="10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监控合同履行情况、处理合同变更、解决合同纠纷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对合同的履行情况进行跟踪监控，确保供应商按照合同约定履行其义务。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监控合同履行情况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对合同变更进行管理，包括变更协商、审批和执行等环节，确保变更过程合法有效。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处理合同变更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在出现合同纠纷时，及时采取措施进行协调解决，维护双方的利益。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解决合同纠纷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下达采购订单、跟踪订单执行情况、确保按时交货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下达采购订单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跟踪订单执行情况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确保按时交货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根据采购计划和合同约定，向供应商下达采购订单，明确采购产品的规格、数量、价格等要求。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对采购订单的执行情况进行跟踪，确保供应商按时按质完成生产或服务。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与供应商密切沟通，确保供应商按时交货，满足项目进度要求。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采购收尾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验收产品或服务、结算货款、评估采购效果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结算货款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根据合同约定和验收结果，及时完成货款的结算工作。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验收产品或服务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对供应商提供的产品或服务进行验收，确保其符合采购需求和合同约定。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评估采购效果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对整个采购过程进行评估，总结经验教训，为今后的项目采购管理提供参考和借鉴。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项目采购管理技巧与策略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建立互信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通过良好的沟通和建立互信关系，促进双方的合作和共赢。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准备充分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在谈判前，收集和分析供应商的信息，了解市场行情和竞争对手的情况。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掌握有效的谈判技巧是项目采购管理中的关键环节，有助于降低采购成本并确保供应商的质量和交货期。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灵活变通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根据谈判进展情况，灵活调整策略和方案，以达成最有利的协议。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坚持底线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在谈判中，要坚守底线，避免过度让步或做出不理智的决策。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https://d.book118.com/838035114111006024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2024-08-31T23:30:42.951</cp:lastPrinted>
  <dcterms:created xsi:type="dcterms:W3CDTF">2024-08-31T15:30:42Z</dcterms:created>
  <dcterms:modified xsi:type="dcterms:W3CDTF">2024-08-31T15:30:45Z</dcterms:modified>
</cp:coreProperties>
</file>