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9B760-7133-4910-A3B7-139D9C653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0A872-70AD-4A04-9BBA-A85FFF71A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492E0-80B9-4862-B9DE-A48C9BF6D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89F20-0B8B-4EFF-8DCD-E046A22FD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743DC6-FE79-4BF7-B257-D76122DF9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A4CDD7-27D8-4680-B10E-90C707C3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777FE6-4DAD-47E7-9EAB-80852DDC7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4BF8D-3BB5-4932-B101-573959D3B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528DC-02AD-435C-B558-EB9FD77A0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A3001-DDCD-4947-B527-FDCF42EFC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9112B-69A2-4BB9-BB6D-E40CFC12C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36113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小学语文课堂策略研究课题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小学语文课堂教学现状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小学语文课堂策略研究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小学语文课堂策略实施案例分析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小学语文课堂策略实施效果评估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小学语文课堂策略研究展望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随着教育改革的深入，小学语文课堂面临着新的挑战和机遇，需要不断探索和创新教学策略，提高教学质量和效果。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当前小学语文课堂存在一些问题，如教学方式单一、学生参与度低等，需要深入研究并寻求解决之道。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972" r="1397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695" r="669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小学语文教育是培养学生语言能力和文化素养的基础阶段，对于学生的全面发展具有重要意义。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本研究旨在通过对小学语文课堂策略的深入研究，探索适合当前教育环境的有效教学策略，提高小学语文教学质量和效果，促进学生全面发展。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本研究对于推进小学语文教育改革、提高教学质量、培养学生的语言能力和文化素养具有重要意义，同时也为其他学科的教学改革提供借鉴和参考。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小学语文课堂教学现状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传统的小学语文课堂教学多采用讲授式教学，缺乏多样化的教学方法，导致学生学习兴趣不高。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教学方法单一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传统的小学语文课堂教学以教师为中心，忽视了学生的主体性，学生缺乏主动参与和思考的机会。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忽视学生主体性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小学语文课堂教学过于注重知识传授，缺乏对学生实际应用的引导，导致学生难以将所学知识应用到实际生活中。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缺乏实际应用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当前小学语文课堂教学的问题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2" r="1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209" r="42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小学语文课堂教学的重要性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培养学生语言表达能力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小学语文课堂教学是培养学生语言表达能力的重要途径，良好的语言表达能力和阅读理解能力是学生未来发展的基础。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传承中华文化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小学语文课堂教学是传承中华文化的重要方式，通过学习经典文学作品，让学生了解和传承中华优秀传统文化。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小学语文课堂教学不仅关注学生的知识积累，还注重学生的思维能力、情感态度等方面的培养，促进学生全面发展。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小学语文课堂教学将与其他学科进行融合，如与历史、艺术、科技等学科结合，拓宽学生的知识面，培养学生的综合素质。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随着教育改革的深入，小学语文课堂教学将趋向于采用多种教学方法，如情境教学、合作学习、探究学习等，以提高学生的学习兴趣和主动性。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信息技术的发展为小学语文课堂教学提供了新的手段和工具，如多媒体课件、网络资源等，将有助于提高教学效果和学生的学习体验。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小学语文课堂教学的发展趋势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小学语文课堂策略研究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通过讲述与课文相关的故事，吸引学生的注意力，激发学习兴趣。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故事导入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情境导入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提问导入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利用多媒体手段，创设与课文内容相关的情境，帮助学生进入学习状态。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通过提出与课文相关的问题，引导学生思考，激发求知欲。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课堂导入策略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将学生分成小组，通过合作探究的方式，共同解决问题，培养协作精神。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让学生扮演课文中的角色，通过表演的方式，加深对课文的理解，提高表达能力。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针对课文中的观点或问题，组织学生进行辩论，提高思辨能力和语言表达能力。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课堂辩论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通过观察学生在课堂上的表现，对其学习状况进行评价。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表现性评价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对学生的作业、作文等作品进行评价，给出有针对性的指导和建议。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在每个学习阶段结束后，进行总结性评价，帮助学生了解自己的学习状况，调整学习策略。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阶段性评价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课堂评价策略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https://d.book118.com/838036113044006032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2024-09-09T17:05:39.187</cp:lastPrinted>
  <dcterms:created xsi:type="dcterms:W3CDTF">2024-09-09T09:05:39Z</dcterms:created>
  <dcterms:modified xsi:type="dcterms:W3CDTF">2024-09-09T09:05:41Z</dcterms:modified>
</cp:coreProperties>
</file>