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8FBE3-474D-4780-A839-9CC9F8E9B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FB8DE-8E5C-442E-A46D-F901DA9BD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B49A9-9A3D-4784-826E-29BCF14DF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7094E9-C2C0-4FC7-B1D9-7E4E1E98E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81C401-59C9-43F5-A90B-A7B907A76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D59C22-4948-42DF-B9D7-2C8CD17B9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D656E1-D4B3-4EFB-B9B6-FFD23615D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5AEDBC-AA6E-464A-84B0-A6CC6997D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F3F6DA-EBE3-4F99-A90B-3C2643D6E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97CA7-A148-4B3D-91A4-699A4991B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DC0BF1-8E95-40BB-8DF1-6B9A928C3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40060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物业管理业主自治管理制度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业主自治管理概述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业主大会与业主委员会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物业管理公司的选聘与监督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物业费用与财务管理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公共设施与设备管理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业主自治管理中的纠纷处理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业主自治管理概述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业主自治管理是指业主通过选举产生业主委员会，对物业进行自我管理、自我服务的一种管理模式。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随着住房制度改革的深入和房地产市场的发展，物业管理逐渐成为一个重要的社会问题。业主自治管理作为物业管理的一种创新模式，逐渐受到人们的关注和认可。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678" b="46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业主自治管理的意义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实现业主的民主权利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业主自治管理体现了业主的民主权利，使得业主能够参与到物业管理的决策和监督中来。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提高物业管理效率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通过业主自治管理，可以更加高效地解决物业管理中的问题，提高物业管理的效率和质量。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促进社区和谐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业主自治管理有助于增强业主的归属感和责任感，促进社区的和谐与稳定。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《物权法》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规定了业主对建筑物内的住宅、经营性用房等专有部分享有所有权，对专有部分以外的共有部分享有共有和共同管理的权利。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《物业管理条例》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明确了业主在物业管理中的权利和义务，以及业主大会、业主委员会的职责和作用。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其他相关法律法规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如《城市居民委员会组织法》、《合同法》等，也为业主自治管理提供了相应的法律依据。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业主自治管理的法律依据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业主大会与业主委员会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由物业管理区域内的全体业主组成，代表和维护物业管理区域内全体业主在物业管理活动中的合法权利，履行相应的义务。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、修改业主公约和业主大会议事规则；选举、更换业主委员会委员，监督业主委员会的工作；选聘、解聘物业管理企业；决定专项维修资金使用、续筹方案，并监督实施；制定、修改物业管理区域内物业共用部位和共用设施设备的使用、公共秩序和环境卫生的维护等方面的规章制度；法律、法规或者业主大会议事规则规定的其他有关物业管理的职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业主大会的组成与职责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业主委员会的选举与职责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选举：由业主大会选举产生，业主委员会委员应当由热心公益事业、责任心强、具有一定组织能力的业主担任。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：召集和主持业主大会；执行业主大会的决议；向业主大会提出修改《业主大会公约》、《业主委员会章程》的议案或其他议案；占有、使用和处分公共财产，收取公共财产的收益；通过公开招标或其他方式选聘、续聘或组织解聘物业管理公司，与物业管理公司订立变更或者解除物业管理委托合同；审议决定物业管理公司的服务收费标准及使用办法；审议决定物业管理公司的工作权限和活动经费；审议决定对物业管理公司的奖惩；督促业主遵守《业主公约》、《业主大会议事规则》、本规则及其他有关规定，协助物业管理公司落实各项管理工作，对住户开展多种形式的宣传教育；监督物业管理公司对本小区的房屋修缮及其管理；监督物业管理公司对本小区的环境卫生、绿化进行管理；协助物业管理公司做好本小区的安全防范工作；调解邻里纠纷；代表本小区对外联系和协调与本小区物业管理有关的事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业主大会是决策机构，负责决策小区内的重大事项；而业主委员会是执行机构，负责执行业主大会的决策和日常管理工作。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业主委员会应当定期向业主大会报告工作，接受业主大会的监督。同时，业主大会也有权对业主委员会的工作进行监督和指导。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900" b="790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738" b="127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在实际工作中，业主大会和业主委员会应当相互配合、相互支持，共同维护小区内的和谐与稳定。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6379" b="1637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业主大会与业主委员会的关系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物业管理公司的选聘与监督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确定中标公司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根据评审结果，选择最合适的物业管理公司，并签订服务合同。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组织评审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邀请专家和相关人员对投标文件进行评审，综合考虑服务质量、价格、公司实力等因素。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接收投标文件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收集并整理投标公司的投标文件，包括公司简介、服务方案、收费标准等。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制定选聘计划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明确选聘目标、标准、时间和流程。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发布招标公告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通过公开媒体或专业平台发布招标信息，吸引潜在投标者。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物业管理公司的选聘程序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常规服务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包括保洁、绿化、安保等日常物业服务。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提供公共设施设备的维修和养护服务。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及时响应并处理业主的投诉和建议。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增值服务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根据业主需求，提供个性化的增值服务，如家政服务、代缴费用等。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物业管理公司的服务内容与标准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875" r="7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建立监督机制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投诉渠道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解聘与续聘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业主对物业管理公司的监督与评价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设立业主委员会或监督小组，对物业管理公司的服务进行监督和评价。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建立畅通的投诉渠道，确保业主的投诉能够得到及时有效的处理。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定期组织业主对物业管理公司的服务进行评价，收集业主的意见和建议。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根据评价结果和合同约定，决定是否续聘或解聘物业管理公司。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物业费用与财务管理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https://d.book118.com/838040060003006042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2024-09-20T22:53:40.776</cp:lastPrinted>
  <dcterms:created xsi:type="dcterms:W3CDTF">2024-09-20T14:53:40Z</dcterms:created>
  <dcterms:modified xsi:type="dcterms:W3CDTF">2024-09-20T14:53:42Z</dcterms:modified>
</cp:coreProperties>
</file>