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E8FA37-3694-405C-8EF8-B7A5AE6F0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E0E0EA-6158-4AEC-A00A-3AA424BED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ADCCE9-BC4D-4C8D-B68B-52DA9C4B5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ED24F8-88E9-4F18-B87F-F5B5F81C3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9CE38C-6F4D-49AA-9EC7-76F30C0681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53A894-F2E3-423E-B2A3-133A7C7CF5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B142AD-09C6-431F-BC1E-05DF2A2766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5AA1E8-5E81-442A-8232-F7CF8CBC86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1233FF-2757-4A6B-B0EF-F1BE311082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3EBF0F-D38B-410D-B3C0-1615367DE7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C4D0B0-3B8C-40B5-AF03-87F619A5B9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4007402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03证券投资分析-宏观经济分析</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rgbClr val="FFFFFF">
                  <a:alpha val="100000"/>
                </a:srgbClr>
              </a:solidFill>
              <a:latin typeface="Microsoft Yahei"/>
              <a:ea typeface="Microsoft Yahei"/>
              <a:cs typeface="Microsoft Yahei"/>
            </a:endParaRP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宏观经济分析概述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宏观经济指标解读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产业发展趋势与结构调整</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区域经济差异与协调发展策略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国际经济形势变化对证券投资影响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宏观经济政策对证券投资影响分析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宏观经济分析概述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宏观经济分析是以整个国民经济活动作为考察对象，研究各个有关的总量及其变动，特别是研究国民生产总值和国民收入的变动及其与社会就业、经济周期波动、通货膨胀、经济增长等之间的关系。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揭示经济运行的规律，为政府制定经济政策、为企业进行经营决策和证券投资提供依据。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宏观经济分析定义与目的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把握证券市场的总体变动趋势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证券市场是整个国民经济的重要组成部分，其运行状况和发展趋势必然受到宏观经济因素的影响和制约。因此，对宏观经济进行分析是判断证券市场总体变动趋势的重要依据。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583" r="16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判断整个证券市场的投资价值</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证券市场的投资价值与国民经济整体素质及其结构变动密切相关。只有从宏观经济分析的角度入手，才能对整个证券市场的投资价值做出准确的判断。</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掌握宏观经济政策对证券市场的影响力度与方向</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国家宏观经济政策对证券市场的影响是客观存在的，也是非常重要的。因此，投资者必须关注国家宏观经济政策的走向，以便及时调整自己的投资策略。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宏观经济分析重要性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经济周期：经济周期会对企业经营产生重要影响，进而影响证券市场的整体表现。在经济繁荣期，企业盈利增加，证券价格上涨；而在经济衰退期，企业盈利减少，证券价格下跌。</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通货膨胀：通货膨胀会导致货币贬值，从而影响证券的实际收益率。在通货膨胀严重的情况下，投资者可能会转向实物资产或其他投资渠道，导致证券市场需求减少，价格下跌。</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利率水平：利率水平的变化会直接影响证券市场的资金供求状况。当利率上升时，投资者更倾向于将资金存入银行或购买债券等固定收益证券，从而导致股票市场需求减少，价格下跌；反之，当利率下降时，股票市场需求增加，价格上涨。</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汇率变动：汇率变动会对进出口贸易和国际收支产生影响，进而影响证券市场的整体表现。例如，当本币升值时，出口企业盈利减少，进口企业盈利增加；而当本币贬值时，出口企业盈利增加，进口企业盈利减少。这些变化都会对相关企业的证券价格产生影响。</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证券投资中宏观经济影响因素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宏观经济指标解读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083" r="2308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GDP概念及计算方法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国内生产总值（GDP）是指一个国家或地区所有常住单位在一定时期内生产活动的最终成果，通常采用支出法、收入法和生产法进行核算。</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GDP增长率的意义</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GDP增长率是反映一个国家或地区经济总体规模和经济增长速度的重要指标，也是观察宏观经济运行状况的重要参考。</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GDP与证券市场的关系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证券市场作为经济运行的“晴雨表”，其走势通常与GDP增长率呈现正相关关系。当GDP增长率较高时，表明经济发展势头良好，企业盈利预期增强，证券市场往往呈现上涨态势。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GDP及增长率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失业率的概念及计算方法</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失业率是指劳动力中没有工作而又在寻找工作的人所占的比例，通常采用劳动力调查或失业保险统计数据进行计算。</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就业市场状况评估</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除了失业率外，还需要关注就业市场的其他指标，如新增就业人数、平均工作时长、工资水平等，以全面评估就业市场状况。</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失业率与证券市场的关系</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失业率是影响证券市场走势的重要因素之一。当失业率较低时，表明就业市场状况良好，消费者信心增强，有利于证券市场上涨；反之，当失业率较高时，可能引发市场担忧情绪，对证券市场构成压力。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失业率与就业市场状况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通货膨胀率的概念及计算方法</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通货膨胀率是指一般价格水平的持续和显著的上涨，通常采用消费者价格指数（CPI）或生产者价格指数（PPI）进行计算。</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物价水平变动的影响因素</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物价水平变动受到多种因素的影响，包括货币供应量、需求拉动、成本推动、国际市场价格波动等。</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通货膨胀率与证券市场的关系</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适度的通货膨胀有利于证券市场的发展，因为适度的通货膨胀可以刺激企业扩大生产规模、增加投资，从而提高企业盈利水平；但是，过度的通货膨胀可能导致市场利率上升、货币贬值等不利影响，对证券市场构成冲击。</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通货膨胀率与物价水平变动</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利率水平的影响因素：利率水平受到多种因素的影响，包括经济增长速度、通货膨胀率、国际利率水平、货币政策等。</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货币政策的目标及工具：货币政策是国家宏观调控的重要手段之一，其目标包括稳定物价、促进经济增长、实现充分就业和平衡国际收支等；货币政策工具主要包括存款准备金率、利率、汇率等。</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利率水平与证券市场的关系：利率水平是影响证券市场走势的重要因素之一。当市场利率上升时，证券市场的资金成本将增加，对证券市场构成压力；反之，当市场利率下降时，有利于降低企业融资成本、提高盈利水平，对证券市场构成利好。同时，货币政策的走向也会对证券市场产生重要影响，如紧缩货币政策可能导致市场资金紧张、证券价格下跌；而宽松货币政策则有利于增加市场流动性、推动证券价格上涨。</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利率水平及货币政策走向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产业发展趋势与结构调整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主导产业发展现状及前景展望</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主导产业是指在产业结构中处于主导地位，对经济增长和产业结构升级具有决定性作用的产业。其特点包括市场份额大、产业链长、创新能力强等。</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主导产业发展现状</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当前，我国主导产业包括电子信息、装备制造、石油化工等，这些产业在国民经济中占有重要地位，对经济增长贡献显著。</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主导产业前景展望</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随着科技的不断进步和消费需求的升级，主导产业将继续保持增长势头，并向高端化、智能化、绿色化方向发展。</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主导产业定义及特点</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7872" b="2787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733" b="173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新兴产业崛起及投资机会挖掘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新兴产业定义及特点</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新兴产业是指随着科技发展和市场需求变化而兴起的产业，具有创新性、高成长性、高风险性等特点。</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新兴产业发展现状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近年来，我国新兴产业快速发展，如人工智能、新能源、生物科技等，这些产业已成为经济增长的新动力。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新兴产业投资机会挖掘</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投资者可以关注新兴产业中的龙头企业和技术创新型企业，把握行业发展趋势和市场需求变化，寻找投资机会。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传统产业转型升级路径探讨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传统产业可以通过技术创新、产品升级、品牌提升等方式实现转型升级。同时，政府也应加强政策引导和支持，推动传统产业转型升级。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传统产业转型升级路径</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传统产业是指发展历史悠久、技术成熟、市场份额稳定的产业，如纺织、钢铁、煤炭等。这些产业在国民经济中占有重要地位，但面临资源环境约束和市场竞争压力。</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传统产业定义及特点</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为了适应市场需求变化和提高竞争力，传统产业必须进行转型升级，向高端化、智能化、绿色化方向发展。</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传统产业转型升级必要性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6667" b="6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政府应出台相关政策，支持主导产业发展、新兴产业崛起和传统产业转型升级。包括财政支持、税收优惠、金融扶持等措施。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政策支持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在产业布局上，应注重区域协调发展和资源优化配置。加强区域合作，形成优势互补、协同发展的产业布局；同时，优化资源配置，提高资源利用效率。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产业布局优化方向</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政策支持与产业布局优化方向</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https://d.book118.com/838040074026006043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2024-09-22T15:43:18.819</cp:lastPrinted>
  <dcterms:created xsi:type="dcterms:W3CDTF">2024-09-22T07:43:18Z</dcterms:created>
  <dcterms:modified xsi:type="dcterms:W3CDTF">2024-09-22T07:43:21Z</dcterms:modified>
</cp:coreProperties>
</file>