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0" r:id="rId29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2986954-1509-4363-B407-5DD26ADB9CD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55E2A2-4D8B-44E1-84B6-00530CC44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38E388-1CEE-497D-A9E4-314DEE2FD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AC08C3-9106-4951-905E-4B0136185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8294F2-DB89-4747-8664-FD613974E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D71098-F7F0-4B8A-B906-E10BD16E5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58A2D4-CEF8-4D10-ABBE-E0A36407E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2FC34D-FB40-4CDF-B197-A8205A795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F26FBA-F8C4-47F4-95B2-2D7CC3F46A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C20913-C508-485B-B2E0-434572404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560975-BB45-4270-8551-43B036E14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673AC6-154C-46C2-A385-2222659B4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1FC34CE-8B31-4143-B183-305F5B7BD3D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19B7110-8EE8-4E69-8390-D9039A50E09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41010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焊接焊接线路培训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焊接技术概述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焊接原理与设备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焊接材料与安全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焊接线路培训的意义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焊接线路培训案例分析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焊接行业的未来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结语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焊接技术概述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什么是焊接技术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焊接技术是一种常见的连接金属的方法，通过熔化金属并使其冷却形成连接。在焊接过程中，通过热源（如电弧等）提供热量，使金属达到熔化温度后冷却形成连接。焊接技术在各个行业中都有广泛的应用。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焊接的应用领域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应用广泛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汽车制造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钢结构焊接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建筑工程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精密焊接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电子制造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高强度焊接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航空航天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焊接技术的分类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常见焊接方式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电弧焊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保护焊接环境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气体保护焊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提升技能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焊接线路培训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质量控制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焊接工艺控制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降低生产成本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通过合理应用焊接技术，可以降低生产成本，提高利润。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保障产品质量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焊接技术的合理应用可以保障产品质量，确保产品安全可靠。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焊接技术的重要性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提高生产效率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焊接技术可以快速连接金属件，提高生产效率。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清理金属表面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准备工作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检查焊接质量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焊后处理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选择适当的焊接方法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焊接操作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焊接原理与设备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焊接原理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焊接是通过加热工件使其熔化，然后冷却形成密实连接的工艺。熔化金属、填充材料以及熔接区域是焊接过程中的重要要素。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焊接设备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常见的手工焊接设备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电弧焊机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用于保护焊接区域的气体环境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气体保护焊机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用于固定工件以便焊接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焊接工装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焊接参数控制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控制熔化金属的速度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影响电弧能量和稳定性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影响焊接质量和效率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焊接速度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常见焊接缺陷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由于气体被困在焊缝中形成的孔洞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气孔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填充物过多或溢出焊缝的现象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溢料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焊缝中出现的裂痕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裂纹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焊接原理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通过加热使金属达到液态状态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熔化金属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用于填充焊缝和增强焊接强度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填充材料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焊接产生的熔化区域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熔接区域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焊接材料与安全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焊接材料的重要性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材料是进行焊接过程中必不可少的元素，包括焊丝、焊剂和焊盘。选择合适的焊接材料对焊接质量和稳定性都有着重要影响。焊接材料的质量和种类选择决定着焊接成果的好坏，需要根据具体焊接需求来选择合适的材料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焊接安全措施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保护工作人员身体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穿戴防护服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减少有害气体吸入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使用通风设备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应急灭火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灭火器的使用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防止触电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注意绝缘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远离水源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使用带有漏电保护功能的设备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防止化学品泄漏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妥善存放化学品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使用防护装备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避免化学品混用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焊接现场安全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防止火灾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保持焊接场所整洁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防止易燃物质靠近焊接区域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及时处理火种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焊接后处理的重要性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保证表面整洁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清洗焊缝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延长使用寿命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防腐涂层处理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确保焊接连接牢固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检测焊接质量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9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材料的选择和安全措施的执行对焊接过程至关重要。在进行焊接之前，必须了解各种焊接材料的特性，遵循正确的安全措施，确保在焊接过程中安全可靠。焊接后的处理同样重要，只有将焊接过程做好的每一个细节，才能保证焊接质量和安全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焊接线路培训的意义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提高生产效率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降低事故发生率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焊接线路培训的重要性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提升员工技能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焊接线路培训内容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原理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焊接原理介绍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焊接安全知识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操作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焊接设备操作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线下实操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真实操作体验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实地指导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现场解惑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培训课程结构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系统学习计划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分级教学内容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专业师资团队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焊接技术培训方式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线上培训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灵活学习时间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便捷学习方式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在线互动交流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https://d.book118.com/838041010011006050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178</Paragraphs>
  <Slides>25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33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焊接焊接线路培训</vt:lpstr>
      <vt:lpstr>目录</vt:lpstr>
      <vt:lpstr>第1章 焊接技术概述</vt:lpstr>
      <vt:lpstr> </vt:lpstr>
      <vt:lpstr>焊接的应用领域</vt:lpstr>
      <vt:lpstr>焊接技术的分类</vt:lpstr>
      <vt:lpstr>焊接技术的重要性</vt:lpstr>
      <vt:lpstr>焊接流程</vt:lpstr>
      <vt:lpstr>第2章 焊接原理与设备</vt:lpstr>
      <vt:lpstr> </vt:lpstr>
      <vt:lpstr>焊接设备</vt:lpstr>
      <vt:lpstr>焊接参数控制</vt:lpstr>
      <vt:lpstr>常见焊接缺陷</vt:lpstr>
      <vt:lpstr>焊接原理</vt:lpstr>
      <vt:lpstr>第3章 焊接材料与安全</vt:lpstr>
      <vt:lpstr> </vt:lpstr>
      <vt:lpstr>焊接安全措施</vt:lpstr>
      <vt:lpstr>焊接现场安全</vt:lpstr>
      <vt:lpstr>焊接后处理的重要性</vt:lpstr>
      <vt:lpstr>总结</vt:lpstr>
      <vt:lpstr>第四章 焊接线路培训的意义</vt:lpstr>
      <vt:lpstr>焊接线路培训的重要性</vt:lpstr>
      <vt:lpstr>焊接线路培训内容</vt:lpstr>
      <vt:lpstr>焊接技术培训方式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2024-09-29T15:06:40.827</cp:lastPrinted>
  <dcterms:created xsi:type="dcterms:W3CDTF">2024-09-29T07:06:40Z</dcterms:created>
  <dcterms:modified xsi:type="dcterms:W3CDTF">2024-09-29T07:06:42Z</dcterms:modified>
</cp:coreProperties>
</file>