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34B41-867A-4AC6-A351-80EAF0EB5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D9357-8204-4518-8CCE-52ECCCB62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727AA-DC08-4821-B071-E273B32D5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69DC6-FA5A-44EC-AAAC-0CD503B2B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C51003-B79A-430C-AC05-EAE21C217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E9FA2A-9893-4548-A0A2-B65AEB3F9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08FC8F-1E72-4E45-B893-4D307A4CB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2615A-311B-4DB3-A979-163A54CAE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A7F9D-F907-49E4-BEB2-9E8CD4151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9CD2F-A927-4DA3-BB67-3232B012B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5DE7D-D2D3-41D9-B483-4F410F429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41065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制造业的市场推广策略和制度调整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市场推广策略概述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制造业产品推广策略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品牌建设与提升策略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营销渠道拓展与优化策略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价格策略与促销手段调整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制度调整与完善方案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市场推广策略概述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制造业市场面临着国内外众多企业的竞争，市场份额争夺激烈。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客户对产品的个性化、定制化需求日益增加，对市场反应速度提出更高要求。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技术创新加速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新技术、新工艺不断涌现，要求企业紧跟技术趋势，提高产品竞争力。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制造业市场现状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通过市场推广，提高品牌曝光度，增强潜在客户对品牌的认知。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积极的市场推广有助于企业开拓新市场，扩大销售规模。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通过有效的推广手段，激发消费者购买欲望，提高产品销售量。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推广策略重要性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针对行业客户的推广策略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参加行业展会、举办技术研讨会、提供专业解决方案等，以展示企业实力和技术优势。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针对终端消费者的推广策略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利用社交媒体、广告等手段，打造品牌形象，传递产品价值，激发购买意愿。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针对经销商的推广策略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提供销售支持、渠道拓展、市场推广培训等，以建立紧密的合作关系，共同开拓市场。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针对不同受众的推广策略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制造业产品推广策略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深入了解目标市场和竞争对手，明确产品的市场定位。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通过技术创新、功能升级、外观设计等手段，打造与竞争对手不同的产品特点。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产品差异化设计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通过广告宣传、公关活动等方式，提升品牌知名度和美誉度，增强消费者对产品的信任感。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产品定位与差异化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利用互联网、社交媒体等渠道，进行产品宣传和销售，如建立官方网站、电商平台旗舰店，开展网络广告投放等。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通过展会、研讨会、路演等活动，与潜在客户和合作伙伴面对面交流，提升产品曝光度和认知度。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651" r="1765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整合线上线下资源，打造全渠道营销体系，提供便捷的购买体验和售后服务。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线上线下融合推广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建立完善的客户信息数据库，记录客户需求、购买历史等信息，为后续营销提供数据支持。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定期回访与关怀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通过电话、邮件等方式，定期回访客户，了解产品使用情况和客户满意度，提供必要的支持和帮助。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客户忠诚度提升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通过积分兑换、会员特权等手段，增强客户对品牌的认同感和忠诚度，促进客户持续购买和推荐。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品牌建设与提升策略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通过明确品牌定位、设计独特视觉识别系统（VIS）和制定品牌传播策略，塑造制造业企业独特且易于识别的品牌形象。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塑造独特品牌形象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利用广告、公关、社交媒体等多种渠道进行品牌传播，提高品牌知名度和美誉度。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多渠道品牌传播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通过提供优质产品和服务，积极回应消费者反馈，建立良好的品牌口碑，形成品牌与消费者之间的良性互动。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强化品牌口碑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418" r="28418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品牌形象塑造与传播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提升品牌价值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通过加强品牌创新、提高产品质量和服务水平、拓展市场份额等方式，不断提升制造业企业品牌价值。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品牌延伸与拓展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利用品牌优势，拓展新的产品线和市场领域，实现品牌价值的最大化。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品牌价值评估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运用专业的品牌价值评估方法，定期对制造业企业品牌价值进行评估，了解品牌的市场地位和价值变化。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品牌价值评估与提升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https://d.book118.com/838041065126006026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2024-09-04T08:08:20.798</cp:lastPrinted>
  <dcterms:created xsi:type="dcterms:W3CDTF">2024-09-04T00:08:20Z</dcterms:created>
  <dcterms:modified xsi:type="dcterms:W3CDTF">2024-09-04T00:08:22Z</dcterms:modified>
</cp:coreProperties>
</file>