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2FE7C-8A2A-4E6E-93A8-CEC451529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9D779-86EB-4C3F-ADB1-F28B9D9D0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D7284-EA58-4DD6-A2C2-C7D04A98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1A226-5689-43F3-BCD6-2284B1545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7361E-E8FC-42D4-87C2-90E1C52B7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725443-EF1F-4BAE-B0DC-9EBDAF84A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AA8A8-AED6-4E2D-BE81-79A7217F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3DF60-E605-4A42-B173-F01FCAACA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D5C3C-85F5-4FC9-8428-FD0C4074B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31C19-C5B2-49F8-A409-577514FCC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F4E99-AEDE-4B80-98CE-832E4BAA8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20430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平面设计制作标准教程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平面设计基本概念与原理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图形创意与设计方法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文字排版与字体设计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色彩运用与搭配法则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印刷工艺与后期制作流程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平面设计基本概念与原理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平面设计定义及发展历程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平面设计是一种通过视觉元素（如文字、图形、图像、色彩等）的创意组合和排版布局，传达信息、表达思想、促进交流的视觉艺术形式。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平面设计起源于古代文明时期的符号、图案和文字设计，随着印刷技术的进步和现代社会的发展，逐渐演变为具有专业性和系统性的设计领域。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31" r="322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41" r="304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31" r="322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包括点、线、面、色彩、肌理等，是构成平面设计作品的基本要素。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平衡、对比、重复、对齐、亲密性等，是组织视觉元素、构建画面秩序的重要法则。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构图原则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视觉元素与构图原则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10" r="141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包括色相、明度、饱和度等属性的组合与对比，以及冷暖色调、补色关系等搭配技巧。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根据设计主题和目标受众，选择合适的色彩搭配方案，营造特定的氛围和情感。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色彩搭配及应用技巧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涉及文字、图形等元素的排列组合和版面空间规划，影响信息的传达效果和视觉美感。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视觉层次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通过大小、色彩、位置等手段，区分元素的主次关系，构建清晰的视觉层次结构，引导观众的视线和阅读顺序。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44" r="29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排版布局与视觉层次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图形创意与设计方法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观察生活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艺术流派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图形创意来源及启发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了解不同艺术流派的特点和表现手法，如抽象派、立体派、未来派等，从中汲取创意灵感。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借鉴传统文化元素，如剪纸、皮影、书法等，将其与现代设计手法相结合，形成独特视觉效果。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从日常生活中的事物、场景、人物等获取灵感，通过提炼、夸张、变形等手法创造新图形。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将不同领域的知识和元素进行跨界融合，如科技与艺术、音乐与视觉等，创造出新颖独特的图形设计。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基础线条练习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色彩搭配与运用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构图与布局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手绘实践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手绘技能培养与实践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通过绘制直线、曲线、折线等基础线条，提高手绘的准确性和流畅性。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学习色彩的基本原理和搭配技巧，掌握不同色彩的情感表达和视觉效果。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了解常见的构图方法和布局原则，如黄金分割、对称与均衡等，提升画面的整体美感。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通过临摹、创作等方式进行手绘实践，不断积累经验和提升技能水平。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矢量图形基础知识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基本形状绘制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复杂图形绘制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颜色填充与渐变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矢量图形绘制技巧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986" r="1598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了解矢量图形的概念和特点，掌握常见矢量图形绘制软件的基本操作。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学习绘制圆形、矩形、多边形等基本形状，并掌握形状的调整和编辑技巧。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通过组合基本形状、使用路径工具等方式绘制复杂图形，实现创意的准确表达。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掌握颜色填充和渐变的使用方法，为矢量图形添加丰富的色彩效果。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81" b="981"/>
          <a:stretch>
            <a:fillRect/>
          </a:stretch>
        </p:blipFill>
        <p:spPr>
          <a:xfrm>
            <a:off x="8422415" y="1165018"/>
            <a:ext cx="3769585" cy="5168747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了解图像分辨率、色彩模式、文件格式等基础知识，为后续处理打下基础。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图像基础知识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学习图像的色彩调整、明暗处理、对比度增强等优化方法，提升图像视觉效果。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图像调整与优化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掌握图像修复工具的使用技巧，如去除瑕疵、修复老照片等；同时学习图像合成技术，实现不同图像的完美融合。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图像修复与合成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了解各种滤镜和特效的使用方法，为图像添加独特的艺术效果和视觉冲击力。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滤镜与特效应用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图像处理与优化方法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文字排版与字体设计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43" r="744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727" r="227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文字排版原则及规范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确保文字内容准确传达信息，避免歧义和误解。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选择合适的字体、字号和行间距，保证文字易于阅读和理解。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运用对齐、对比、色彩等排版技巧，提升文字版面的视觉美感。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保持设计风格的一致性，强化品牌形象和视觉识别度。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易读性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美观性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一致性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92" r="138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衬线字体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无衬线字体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手写字体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装饰字体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字体类型选择及运用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具有优雅、传统的特质，适用于正式、高端的场合。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个性、随意，适用于创意、艺术等场合。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简洁、现代，适用于商业、科技等领域。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独特、夸张，适用于特定主题或节日氛围的营造。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增加文字的立体感和层次感，提升视觉冲击力。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阴影效果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强化文字的轮廓和形状，提高辨识度。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描边效果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为文字添加色彩渐变，营造梦幻、浪漫的氛围。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渐变效果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通过模拟三维空间中的光影变化，打造立体、逼真的文字效果。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3D效果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文字特效制作技巧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https://d.book118.com/838042043012006035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2024-09-13T17:50:55.636</cp:lastPrinted>
  <dcterms:created xsi:type="dcterms:W3CDTF">2024-09-13T09:50:55Z</dcterms:created>
  <dcterms:modified xsi:type="dcterms:W3CDTF">2024-09-13T09:50:57Z</dcterms:modified>
</cp:coreProperties>
</file>