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B2D05-806C-4955-9565-B7ED9161C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A4C758-53AF-4C14-8381-163B04E68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0BC1A-553B-446A-92D1-633CCFAD5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5DA93-2C96-4D4A-AFDF-E82CDF955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C74DE5-0B29-419E-A605-C47DE3E5C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0BB0F-8890-4687-95BF-A9C1BA6EA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D43C3F-F467-4A56-A94B-95A310B81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B5F9B-4602-49FA-9983-1702F5716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4E060-71BE-4944-9377-A9B7AB4E5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6C125-7A1B-4C73-B573-88548AAAC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D36ED-2347-4FD5-9466-3E6EFB9A3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20630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施工项目的质量控制和整改措施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施工项目质量控制概述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施工项目质量控制要点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常见施工质量问题及原因分析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施工项目整改措施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施工项目质量控制案例分析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施工项目质量控制概述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质量控制的概念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质量控制是指在项目施工过程中，通过一系列技术和组织措施，对各环节的质量活动进行规划、组织、协调、监督和控制，以确保项目质量达到预期目标的过程。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质量控制是施工项目管理的重要组成部分，它直接关系到项目的成败和企业的声誉。通过有效的质量控制，可以确保项目的质量符合要求，提高客户满意度，增强企业的市场竞争力。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质量控制的概念和重要性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https://d.book118.com/838042063060006042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2024-09-21T14:26:49.579</cp:lastPrinted>
  <dcterms:created xsi:type="dcterms:W3CDTF">2024-09-21T06:26:49Z</dcterms:created>
  <dcterms:modified xsi:type="dcterms:W3CDTF">2024-09-21T06:26:51Z</dcterms:modified>
</cp:coreProperties>
</file>