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FE136D-6631-43D3-A833-691B20815C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042E6C-5554-4529-B7C1-340FF3AB24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D690AFA-E591-471D-95E2-941717DCE2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71582DD-482D-40E7-A911-A9F765F1B3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C4C5F54-3352-45A0-A6DB-16F56BCD859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F1D643B-BC35-4FB5-BA1A-D900D3FC9C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A51267-959B-4979-AF31-8AFC4BB2DB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89E530-C49F-436F-A2A3-4DABCF98CB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1B13A5-06C1-4046-8B19-399BA6BE69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B18E02-E324-4628-9A19-BDA2A9D651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BFCBA6-AAC6-4D81-BEEA-77F49883C3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4207103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《实验动物营养学》ppt课件</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实验动物营养学概述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实验动物营养需求</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实验动物饲料与饲养管理</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实验动物营养与健康</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实验动物营养研究方法</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实验动物营养学应用与展望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实验动物营养学概述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实验动物营养学是研究实验动物在人工饲养条件下的营养需求、营养供给及营养与健康关系的科学。</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实验动物营养学具有跨学科性，涉及生物学、医学、兽医学等多个领域；同时，实验动物营养学的研究成果对于人类和动物的健康具有重要意义。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实验动物营养学的重要性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保障实验动物福利</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满足实验动物营养需求，可以提高实验动物的生活质量和健康状况，从而保障实验动物的福利。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提高实验结果可靠性</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实验动物营养状况直接影响实验结果，因此，合理地供给实验动物营养可以保证实验结果的可靠性。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促进相关领域发展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实验动物营养学的研究成果可以为人类和动物的营养学研究提供借鉴，促进相关领域的发展。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快速发展期</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20世纪中叶以后，随着科技的不断进步，实验动物营养学得到了快速发展，大量的研究成果不断涌现。</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当前研究热点</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当前，实验动物营养学的研究热点包括基因编辑技术在实验动物营养学中的应用、新型饲料添加剂的开发等。</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早期研究</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早在18世纪，就有学者开始研究实验动物的营养需求。</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实验动物营养学的发展历程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实验动物营养需求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蛋白质是实验动物生长和繁殖所必需的营养素，对维持动物生命活动具有重要作用。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蛋白质是构成动物细胞、组织和器官的基本物质，参与动物体内的各种生理活动。实验动物在不同生长阶段对蛋白质的需求量不同，应根据动物的种类、生长阶段、生理状况等因素合理供给。</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4122" r="412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蛋白质需求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脂肪需求</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脂肪是实验动物重要的能量来源和必需的营养素，对维持动物正常生理功能具有重要作用。</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脂肪可以为实验动物提供大量的能量，同时还是合成细胞膜和激素的重要原料。不同类型的脂肪对实验动物的生长和健康也有不同的影响，应合理选择脂肪来源和配比。</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6375" r="163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碳水化合物是实验动物主要的能量来源，对维持动物正常的生理功能具有重要作用。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碳水化合物可以快速提供能量，同时还有助于维持肠道微生物平衡和保护肝脏。不同类型的碳水化合物对实验动物的生长和健康也有不同的影响，应合理选择碳水化合物来源和配比。</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碳水化合物需求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维生素是实验动物必需的营养素，对维持动物正常的生理功能具有重要作用。</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维生素在实验动物的生长、发育、代谢和免疫等方面都发挥着重要作用。不同类型的维生素对实验动物的生长和健康也有不同的影响，应合理补充维生素，以满足实验动物的需求。</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维生素需求</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矿物质是实验动物必需的营养素，对维持动物正常的生理功能具有重要作用。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矿物质参与实验动物的骨骼形成、血液凝固、酶活性调节等生理活动。不同类型的矿物质对实验动物的生长和健康也有不同的影响，应合理补充矿物质，以满足实验动物的需求。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矿物质需求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实验动物饲料与饲养管理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实验动物饲料种类</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根据实验动物种类和需求，可分为常规饲料和特殊饲料。常规饲料包括基础饲料和补充饲料，特殊饲料包括营养强化饲料和功能性饲料。</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实验动物饲料选择原则</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根据实验动物的营养需求、生理特点、生长阶段和实验目的，选择合适的饲料种类和配方。同时，应确保饲料质量可靠、来源稳定，符合国家相关标准和规定。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实验动物饲料种类与选择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https://d.book118.com/838042071037006037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2024-09-16T23:49:03.244</cp:lastPrinted>
  <dcterms:created xsi:type="dcterms:W3CDTF">2024-09-16T15:49:03Z</dcterms:created>
  <dcterms:modified xsi:type="dcterms:W3CDTF">2024-09-16T15:49:05Z</dcterms:modified>
</cp:coreProperties>
</file>