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5AE8-175C-44E0-BC3A-768775700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C0B7-4BB7-40EE-A3CF-71263A03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76C8A-F510-46D5-AB79-004524FC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8E7EC-4029-4D0D-860D-BA11D3BB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C33B8-F865-45CE-8F85-4E1D21DD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66A45-9142-4F0F-B75B-DA824C97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7E0EEA-8A58-4EFC-90F2-519A84005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9D4AE-758E-4519-8C4F-2D051178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806BA-D1AD-4956-8982-287A4CF2E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D9842-5A61-4460-B2C3-BFBE77FD5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A5885-8EB3-41EE-9442-4EDDAB73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3020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优衣库品牌简介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优衣库（UNIQLO）成立于1974年，是日本知名的休闲服饰品牌，以简约、时尚、实用和高性价比著称。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全球布局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优衣库经过几十年的发展，已在全球范围内开设多家门店，成为国际化的时尚品牌。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除了基础款服饰外，优衣库还推出了一系列联名款、设计师合作款等特色产品，满足不同消费者的需求。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事件营销是一种通过策划、组织和利用具有新闻价值、社会影响力的事件，吸引媒体、消费者和品牌的关注，从而提高品牌知名度和美誉度的营销方式。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事件营销具有低成本、高回报、传播速度快、影响范围广等特点，能够迅速提升品牌的曝光度和市场占有率。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033" r="3403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事件营销的定义与特点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优衣库善于捕捉社会热点和时尚潮流，通过创意性的设计将品牌理念与事件相结合，吸引消费者的关注。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优衣库在事件营销的策划和执行过程中，能够迅速反应、高效执行，确保营销活动的顺利进行。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执行力强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优衣库充分利用社交媒体平台，通过与意见领袖、明星的合作，扩大事件的影响力和覆盖面。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社交媒体助力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优衣库的事件营销活动往往设计得富有互动性和参与感，鼓励顾客参与其中，增强品牌忠诚度。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顾客参与度高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优衣库事件营销的成功因素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优衣库在事件营销中注重选择与品牌定位匹配、具有影响力的合作伙伴，如知名设计师、明星、意见领袖等，以提高品牌知名度和美誉度。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优衣库善于整合内外部资源，与合作伙伴共同策划营销活动，实现优势互补，提高营销效果。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优衣库的事件营销创意独特，能够吸引公众关注，提高品牌曝光度。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创意独特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优衣库的创意策略紧贴时代潮流，不断推陈出新，满足年轻消费者的需求。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与时俱进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优衣库采用线上线下多渠道传播策略，通过社交媒体、广告、公关活动等多种方式扩大品牌影响力。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优衣库注重与消费者的互动，通过互动活动提高消费者的参与度和忠诚度。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执行力强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优衣库在事件营销的执行过程中，能够迅速响应，高效执行，确保营销活动的顺利进行。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优衣库在执行过程中注重风险控制，能够及时应对各种突发情况，确保营销活动的安全和稳定。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优衣库事件营销案例介绍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https://d.book118.com/838043020123006034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2024-09-13T08:15:49.815</cp:lastPrinted>
  <dcterms:created xsi:type="dcterms:W3CDTF">2024-09-13T00:15:49Z</dcterms:created>
  <dcterms:modified xsi:type="dcterms:W3CDTF">2024-09-13T00:15:51Z</dcterms:modified>
</cp:coreProperties>
</file>