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3B2F-0526-4E60-B298-22E1A2BC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1EA26-B8DE-4C80-85BC-7812BB30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E64E6-314E-4B95-AB61-8936DBA3F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5FF14-1ADA-439E-A3E7-A6B59AB6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D1871-6FB3-4784-A62D-4169C27F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24B0D-99F5-4837-B8B7-768FA561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8E4D7-3C9F-4350-91A6-0B07AF33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9423E-E35F-442B-80D5-E6104AE7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1B748-ED7C-4A82-8D51-409CDA6F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18162-5777-4018-82EE-09853E51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65C1C-F954-40CB-A0D6-EB582D5A7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3111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中国戊烷磺酸钠行业市场现状分析及竞争格局与投资发展研究报告(2024-2029版)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中国戊烷磺酸钠行业概述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中国戊烷磺酸钠行业竞争格局分析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中国戊烷磺酸钠行业发展趋势和预测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中国戊烷磺酸钠行业投资机会与风险分析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本报告旨在深入分析中国戊烷磺酸钠行业的市场现状，探究竞争格局，并预测未来的发展趋势。同时，报告还将为投资者提供有关戊烷磺酸钠行业的投资发展研究，以帮助他们做出明智的决策。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和化工行业的不断壮大，戊烷磺酸钠作为一种重要的化工原料，其市场需求也在逐年增长。然而，该行业面临着激烈的竞争和不断变化的市场环境。因此，对中国戊烷磺酸钠行业进行全面、深入的研究和分析显得尤为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本报告将全面覆盖中国戊烷磺酸钠行业的各个方面，包括市场现状、竞争格局、投资发展等。报告将基于大量的数据和信息，运用科学的方法进行分析和预测。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们尽力收集和整理全面的数据和信息，但由于市场环境和数据的动态变化，本报告的分析结果可能存在一定的误差和局限性。此外，报告中的某些预测和判断可能受到宏观经济环境和政策因素的影响，存在不确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中国戊烷磺酸钠行业概述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戊烷磺酸钠的定义和用途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戊烷磺酸钠是一种有机化合物，由戊烷基磺酸根与钠结合而成。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广泛用于洗涤剂、化妆品、制药、农药等领域，作为表面活性剂和乳化剂。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20世纪80年代以前，中国戊烷磺酸钠行业处于起步阶段，生产技术和规模相对落后。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20世纪90年代至21世纪初，随着市场需求的增长和技术进步，中国戊烷磺酸钠行业进入快速发展阶段。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近年来，中国戊烷磺酸钠行业逐渐进入成熟阶段，市场竞争日趋激烈，企业开始注重技术创新和产品质量。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中国戊烷磺酸钠行业发展历程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随着应用领域的不断拓展和国内消费市场的增长，中国戊烷磺酸钠行业市场规模持续扩大。根据市场研究报告，2022年中国戊烷磺酸钠市场规模达到10亿元人民币，预计未来几年将继续保持稳定增长。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中国戊烷磺酸钠行业主要集中在东部沿海地区，其中江苏、浙江、广东等省份的企业数量和产能占据较大比重。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中国戊烷磺酸钠市场规模将继续扩大，一方面受益于国内消费市场的增长，另一方面受益于出口市场的拓展。同时，随着环保要求的提高和生产技术的升级，行业将逐步向绿色、环保、高效的方向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中国戊烷磺酸钠行业市场规模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中国戊烷磺酸钠行业竞争格局分析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生产商B：25%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生产商C：20%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其他生产商：10%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生产商D：15%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生产商A：30%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主要生产商市场份额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注重研发创新，提高产品质量和降低成本。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扩大产能，提高市场占有率。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加强品牌建设和市场营销，提高品牌知名度和美誉度。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与上下游企业合作，形成产业链优势。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新进入者的成本壁垒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戊烷磺酸钠行业需要大量的固定资产投资和原材料采购，新进入者需要承担较高的成本压力。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新进入者的市场壁垒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戊烷磺酸钠行业已经形成了较为稳定的市场格局，新进入者需要面对市场份额较小、品牌认知度较低等挑战。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新进入者的技术壁垒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戊烷磺酸钠行业技术门槛较高，新进入者需要具备相应的技术和生产能力。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潜在进入者威胁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戊烷磺酸钠行业的原材料供应商较为集中，主要供应商具有较强的议价能力。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设备供应商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戊烷磺酸钠行业的设备供应商数量较少，设备价格较高，供应商具有较强的议价能力。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供应商议价能力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对于高品质的戊烷磺酸钠产品，客户具有较强的议价能力。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大规模采购客户能够以较低的价格获得更多的产品，因此具有较强的议价能力。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高品质产品需求客户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大规模采购客户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客户议价能力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中国戊烷磺酸钠行业发展趋势和预测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在环保要求日益严格的背景下，绿色环保技术将在戊烷磺酸钠的生产中得到广泛应用，减少对环境的污染。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随着工业4.0的推进，智能化生产技术将在戊烷磺酸钠行业中得到广泛应用，提高生产效率和产品质量。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高效合成技术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随着科技的不断进步，戊烷磺酸钠的合成技术将更加高效，降低生产成本，提高产品质量。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https://d.book118.com/838043111034006030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2024-09-06T14:09:09.210</cp:lastPrinted>
  <dcterms:created xsi:type="dcterms:W3CDTF">2024-09-06T06:09:09Z</dcterms:created>
  <dcterms:modified xsi:type="dcterms:W3CDTF">2024-09-06T06:09:11Z</dcterms:modified>
</cp:coreProperties>
</file>