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0E9CA-72DA-4A11-9DDF-39111E8A7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6E335-BF97-4492-9875-3F665603B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DE60E-8629-465C-A9E9-545BB5230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D2D98-668A-447E-9AA8-1665AEA16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784A97-24B6-429A-B07B-C554719B6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1FD8CE-F474-44DE-9C63-BCA71739E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19CA83-9BF3-45ED-A9ED-E2D30A283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39338-C64B-4B06-9415-9ABAF4776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5EC4D-E837-4685-95BB-4307F0560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A64FD-9C13-4CBE-B792-6EE6AA65E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A66AC-4EDB-46B5-B9D8-F5A22103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3130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管理费用设定表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设定原则与方法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各项管理费用详解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管理费用预算与控制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管理费用核算与分析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随着企业规模扩大和业务复杂度增加，合理设定和管理费用成为确保企业经济效益的关键环节。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市场环境的不断变化要求企业灵活调整费用策略，以适应竞争和客户需求。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通过设定明确的费用标准和管理流程，提高企业内部管理的规范性和效率。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292" r="2429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明确费用管理的重要性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提升内部管理效率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企业内部各部门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本设定表适用于企业内部所有涉及费用支出的部门，包括但不限于生产、销售、研发、采购等。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不同类型费用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本设定表涵盖企业运营过程中发生的各类费用，如人工成本、物料采购、市场推广、差旅等。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不同管理层级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本设定表适用于企业高层管理人员、中层管理人员和基层员工，以确保费用管理的全面性和一致性。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管理费用的定义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管理费用是指企业在日常运营过程中，为组织和管理生产经营活动所发生的各项费用。这些费用通常与企业的行政管理部门相关，包括公司高层管理人员、行政部门、人力资源部门等。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包括企业行政管理部门人员的工资、奖金、津贴、补贴等工资性支出，以及为职工提供的福利费、社会保险费、住房公积金等。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管理人员工资及福利费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指企业管理部门使用的各种固定资产计提的折旧费。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折旧费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指企业管理部门使用的固定资产和低值易耗品发生的修理费用。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修理费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管理费用的构成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指企业支付给中介机构或代理人的费用，如审计费、律师费、评估费等。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指企业管理部门发生的各项办公费用，如文具用品、书报杂志费、邮电通信费等。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指企业管理部门人员因公出差发生的各项费用，如交通费、住宿费、餐饮费等。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包括业务招待费、咨询费、诉讼费、技术转让费、研究费用等。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中介费/代理费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差旅费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管理费用的构成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合理的管理费用投入可以提升企业的管理效率，优化管理流程，降低管理成本，从而提高企业的整体绩效。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支持企业长期发展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管理费用中的研发支出、培训支出等有助于企业提升创新能力和核心竞争力，为企业的长期发展奠定基础。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维持企业日常运营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管理费用是企业日常运营不可或缺的一部分，用于支持企业的行政管理部门和各项管理活动，确保企业正常运转。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管理费用的重要性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设定原则与方法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透明性原则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管理费用的设定应公开透明，让相关方能够清晰了解费用的构成和计算方式。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公平性原则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管理费用的设定应公平对待所有相关方，避免任何形式的歧视或偏袒。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合理性原则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管理费用的设定应当基于合理的成本估算和预算，确保费用水平与所提供的服务或管理活动的实际成本相匹配。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在估算管理活动成本的基础上，加上一定的利润或加成比例，以确定管理费用。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参考市场上类似服务或管理活动的费用水平，结合实际情况进行调整，以确定管理费用。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协商确定法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与相关方进行协商，共同商定管理费用的设定标准和方式。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对管理活动所需的各项成本进行详细估算，包括人力、物力、时间等成本。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根据成本估算结果和设定的原则，采用适当的方法设定管理费用。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设定的管理费用需要经过内部审核和批准程序，确保其合理性和合规性。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将设定的管理费用公布于众，并按照相关规定和合同约定执行收取。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费用设定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审核与批准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公布与执行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各项管理费用详解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包括养老保险、医疗保险、失业保险、工伤保险和生育保险。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按照国家规定，为员工缴纳的住房公积金。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包括基本工资、奖金、津贴等。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如员工团建、节日福利、年度体检等。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员工薪资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社会保险费用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住房公积金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其他福利费用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人工费用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https://d.book118.com/838043130056006035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2024-09-14T05:00:22.387</cp:lastPrinted>
  <dcterms:created xsi:type="dcterms:W3CDTF">2024-09-13T21:00:22Z</dcterms:created>
  <dcterms:modified xsi:type="dcterms:W3CDTF">2024-09-13T21:00:24Z</dcterms:modified>
</cp:coreProperties>
</file>