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5CF36-EC49-4A20-89A8-BCEDE13C0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E09D3-6944-4001-9426-343F6F96A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99D16-B95D-4F6C-9BFA-0E71AB56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3BA5E-6FCB-40CD-ACDC-9C8EF7319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17828E-62AD-47D4-94FD-A8B1E939D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96A98-64F8-4E68-B3DD-1B4310A5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5D81B-DEDF-4422-A85E-B078B76D7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0436B-357F-4C65-BA59-1ADD35F6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BE3F9-4A67-4422-8701-EAAAFFCFE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A4B9D-6A8D-47E1-BFBE-F73517F37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27AFB-EF7A-4657-BC9E-6D2CE36EC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313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创造并保持高绩效团队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团队概述与目标设定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选拔与培养优秀团队成员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激发团队创新力与协作精神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制定并执行高绩效计划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营造积极向上的团队氛围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团队概述与目标设定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27" r="258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团队是由两个或更多具备互补技能、共同承担责任的成员组成，为实现共同目标而相互协作的集合体。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包括具有共同目标、互补技能、相互信任、有效沟通和协作精神的成员。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团队定义及组成要素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明确、具体、可衡量的短期和长期目标，为团队成员提供清晰的方向和动力。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描述团队未来的理想状态，激发团队成员的归属感和使命感。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团队共同遵循的价值观念和行为准则，如诚信、创新、卓越等。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团队成员对团队目标和愿景的坚定信念，以及对自身能力和团队潜力的信任。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确立核心价值观和信念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选拔与培养优秀团队成员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根据团队目标和任务，制定明确的选拔标准，包括专业技能、沟通能力、团队合作精神等方面。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多渠道选拔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评估与面试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通过校园招聘、社会招聘、内部推荐等多种渠道，广泛吸纳具备潜力的优秀人才。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采用科学的评估方法，如面试、笔试、案例分析等，全面考察候选人的综合素质和潜力。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选拔具备潜力的成员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针对每个成员的特点和需求，制定个性化的培养计划，包括培训内容、方式、时间等。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79" r="3979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分析成员需求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根据成员的专业技能和知识需求，提供相关的培训课程和学习资源，促进其专业成长。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为成员提供实践锻炼的机会，如项目实践、轮岗实习等，提高其解决实际问题的能力。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实践锻炼机会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制定个性化培养计划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655" b="86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关注成员职业发展规划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了解成员职业规划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与成员保持沟通，了解其职业发展规划和期望，为其提供有针对性的支持和帮助。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制定职业发展路径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根据成员的职业规划，结合团队和公司的实际情况，为其制定可行的职业发展路径。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提供晋升机会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鼓励内部晋升，为优秀的团队成员提供晋升机会和更广阔的发展空间。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建立高效沟通机制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倡导团队成员积极发表自己的观点和看法，倾听他人的意见，尊重差异。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通过诚实、透明的沟通方式，建立团队成员之间的信任关系，增强团队凝聚力。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识别并消除沟通中的障碍，如语言、文化、背景等差异，确保信息畅通无阻。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消除沟通障碍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营造开放、坦诚的沟通氛围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积极倾听他人的观点和意见，理解他人的立场和需求，避免误解和冲突。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在沟通之前明确沟通的目标和期望结果，避免偏离主题或浪费时间。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用简洁明了的语言表达自己的观点和想法，避免使用模糊或晦涩的词汇。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125" r="111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83" r="12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掌握有效沟通技巧和方法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定期收集团队成员对沟通效果的反馈，评估沟通机制的有效性和效率。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识别沟通中存在的问题和障碍，分析原因并制定改进措施。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不断优化沟通机制，提高沟通效率和质量，促进团队绩效的提升。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定期评估沟通效果并改进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激发团队创新力与协作精神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https://d.book118.com/838043137015006032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2024-09-09T08:58:11.074</cp:lastPrinted>
  <dcterms:created xsi:type="dcterms:W3CDTF">2024-09-09T00:58:11Z</dcterms:created>
  <dcterms:modified xsi:type="dcterms:W3CDTF">2024-09-09T00:58:13Z</dcterms:modified>
</cp:coreProperties>
</file>