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DCE69-1D45-417E-840D-F66C79806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D789E-A7C5-4BC7-9FE3-72329220C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39041-D091-4E22-A646-46B46C5E4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436BF-814B-4AF8-A7E0-C49FFB485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2A0916-994F-4CE0-AD3E-DBA6ED23A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6D4168-5F0F-450D-B928-FCBAA632B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9E18E7-82D3-4677-96A0-39EA624E8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97D72-65D3-4A0F-9ECC-6688CE49A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12D33-4829-4859-8667-0ABF32E75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FB16B-F138-44EE-A61F-70B7C58C3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E61AE-5A0F-4D8F-8541-DF40149D2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314100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《小插图素材库》ppt课件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小插图素材库简介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小插图素材库的分类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如何使用小插图素材库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小插图素材库的常见问题及解决方案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小插图素材库的发展趋势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小插图素材库简介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35" r="290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07" r="300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什么是小插图素材库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这些插图设计精美，风格多样，能够满足用户在PPT课件制作中的插图需求。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小插图素材库是一个专门为PPT课件设计提供的插图资源库，包含了各种类型的插图，如人物、动物、植物、物品、场景等。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320" b="23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06" b="4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844" b="3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小插图素材库的用途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提供丰富的插图选择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小插图素材库提供了大量的插图资源，用户可以根据自己的需求选择合适的插图，使PPT课件更加生动有趣。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提高PPT课件的专业度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使用小插图素材库中的插图可以提升PPT课件的专业度，使课件更加符合教学或演讲的场合。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增强视觉效果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适当的插图使用可以增强PPT课件的视觉效果，使观众更容易理解和接受信息。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小插图素材库提供了方便快捷的搜索和选择功能，用户可以快速找到自己需要的插图。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小插图素材库中的插图质量较高，可以满足用户对高质量插图的需求。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小插图素材库会持续更新，不断推出新的插图资源，为用户提供更多选择。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小插图素材库的优势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小插图素材库的分类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5913" r="59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动物类小插图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这些插图以各种动物为题材，包括哺乳动物、鸟类、爬行动物等。它们通常描绘动物的外貌特征和习性，适合用于介绍动物知识的场景。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形象生动，适合科普和教育。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这些插图以写实风格为主，注重表现动物的特征和习性，如猎豹的流线型身体、孔雀的华丽羽毛等。它们能够直观地展示动物的特点，帮助学生更好地理解和学习相关知识。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动物类小插图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植物类小插图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这些插图以各种植物为题材，包括花卉、树木、草本植物等。它们通常描绘植物的外貌特征和生长过程，适合用于介绍植物知识的场景。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734" b="273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色彩鲜艳，细节丰富。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植物类小插图通常以水彩、彩铅等绘画方式呈现，注重表现植物的形态和色彩。它们能够生动地展示植物的生长过程和特点，帮助学生更好地了解和学习相关知识。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植物类小插图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人物类小插图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这些插图以人物为题材，包括不同种族、年龄、职业等人群。它们通常描绘人物的外貌特征和情感状态，适合用于介绍人物形象和故事的场景。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情感丰富，形象各异。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人物类小插图注重表现人物的情感和性格特点，通过面部表情、肢体语言等细节刻画来展现人物形象。它们能够帮助学生更好地理解人物形象和故事情节，提高阅读和写作能力。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人物类小插图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物品类小插图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这些插图以各种物品为题材，包括生活用品、玩具、工具等。它们通常描绘物品的外观和使用方法，适合用于介绍产品知识的场景。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细节逼真，功能清晰。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物品类小插图注重表现物品的外观和使用功能，通过详细的绘画和标注来展现物品的特点和使用方法。它们能够帮助学生更好地了解产品知识，提高生活技能和认知能力。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物品类小插图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场景类小插图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场景类小插图注重表现场景的氛围和文化特点，通过绘画和排版来展现地域文化的独特魅力。它们能够帮助学生更好地了解地域文化，提高文化素养和审美能力。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这些插图以各种场景为题材，包括自然风光、城市建筑、历史事件等。它们通常描绘场景的氛围和特点，适合用于介绍地域文化的场景。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场景类小插图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画面感强，文化气息浓厚。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https://d.book118.com/838043141000006034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2024-09-12T03:25:04.691</cp:lastPrinted>
  <dcterms:created xsi:type="dcterms:W3CDTF">2024-09-11T19:25:04Z</dcterms:created>
  <dcterms:modified xsi:type="dcterms:W3CDTF">2024-09-11T19:25:06Z</dcterms:modified>
</cp:coreProperties>
</file>