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E1D76A-8A1B-411C-8279-AB647E632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8B455-8DBA-442C-B65B-847BE67E0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43FB25-DA6A-4B19-AF52-C1DAEC4E1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E4F885-D7EB-431D-B465-86315A658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713EAA-9D68-46C9-AF32-E0DA31C038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5F0449-F232-4832-9686-A1C68077B5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4BB02D-FB01-4B4C-9093-96D4581A47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9F1323-688D-4A32-975B-E385FE9E5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78D60D-DF44-4EA4-B1FB-946B8CF9EC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119F1-7F4B-4424-99C0-03C3A290F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34551-C36F-4910-9E0F-752070F87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44026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沈阳理工大学徐静霞版统计学(12)相关与回归分析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相关与回归分析概述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相关分析原理与方法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回归分析原理与方法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回归模型优化与诊断</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相关与回归分析软件实现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统计学(12)其他章节内容简介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相关与回归分析概述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相关分析的种类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包括正相关、负相关和不相关，分别表示变量间关系的方向和强度。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相关分析的定义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研究两个或两个以上变量之间关系的一种统计分析方法，用以衡量变量间的相关程度。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相关系数的概念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表示变量间线性关系密切程度的统计指标，取值范围在-1到1之间。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相关分析基本概念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回归分析的定义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通过建立一个数学模型来描述因变量与一个或多个自变量之间关系的方法。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回归方程的概念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描述因变量与自变量之间关系的数学表达式，通常由回归系数和自变量组成。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回归分析的种类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包括一元线性回归、多元线性回归和非线性回归等，根据自变量的数量和关系类型进行分类。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相关与回归的区别</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相关分析仅揭示变量间的相关程度，而回归分析可以建立数学模型预测因变量的取值。</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相关系数与回归系数的关系</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相关系数是回归系数的一个特例，当只有一个自变量时，相关系数等于回归系数的标准化值。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相关与回归的联系</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相关分析是回归分析的基础，回归分析可以进一步揭示变量间的因果关系。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3514" b="13514"/>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相关与回归关系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应用领域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广泛应用于社会科学、经济学、生物医学、环境科学等领域的数据分析和预测。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通过相关与回归分析，可以揭示变量间的内在联系和规律，为科学决策提供依据和支持。同时，相关与回归分析也是数据挖掘和机器学习等领域的重要基础工具之一。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相关分析原理与方法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通过绘制变量间的散点图，可以直观展示两变量之间的关系模式，为进一步分析提供基础。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散点图绘制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743" r="1174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相关系数计算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01" r="1350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相关系数解读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6294" r="2629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利用数学公式计算两变量之间的相关系数，定量描述变量间的线性相关程度和方向。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根据相关系数的大小、符号和显著性水平，判断两变量间是否存在显著的线性关系。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散点图及相关系数计算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非线性相关判断</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当散点图呈现非线性模式时，应考虑采用非线性回归模型或进行变量变换以改善线性关系。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关系类型识别</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根据散点图的形状和相关系数的变化，识别出不同类型的线性或非线性关系，如正相关、负相关、完全相关、不相关等。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线性相关判断</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通过散点图和相关系数判断两变量间是否存在线性关系，若存在，则可以利用线性回归模型进行预测和分析。</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线性相关与非线性相关判断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42" b="12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在多元相关分析中，通过控制其他变量的影响，研究两个特定变量之间的净相关关系。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偏相关分析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研究一个变量与多个变量之间的综合相关关系，通过计算复相关系数来评估多元线性回归模型的拟合效果。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复相关分析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在偏相关和复相关分析中，根据变量的重要性、显著性和贡献度，选择最优的变量组合建立回归模型。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变量选择与优化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偏相关和复相关分析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数据分析与解读</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利用相关分析原理和方法对案例数据进行深入分析，解读变量间的关系模式和影响机制。</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应用价值与推广</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总结案例的应用价值和实践意义，探讨相关分析在类似场景中的推广和应用前景。</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结果展示与讨论</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将分析结果以图表和文字形式展示出来，对结果进行解释和讨论，提出可能的改进措施和建议。</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案例选择与背景介绍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选择具有代表性的实际应用案例，介绍案例的背景、目的和数据来源。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实际应用案例解析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回归分析原理与方法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确定自变量和因变量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根据研究目的，选择一个自变量和一个因变量。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绘制散点图</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通过绘制散点图，初步判断自变量和因变量之间是否存在线性关系。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建立回归方程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利用最小二乘法，求解回归系数，建立一元线性回归方程。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一元线性回归模型构建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根据研究目的，选择多个自变量和一个因变量。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确定自变量和因变量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利用最小二乘法，求解回归系数，建立多元线性回归方程。</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建立回归方程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通过计算自变量之间的相关系数和方差膨胀因子，检验是否存在多重共线性问题。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多重共线性检验</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多元线性回归模型构建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拟合优度检验</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通过计算决定系数R²，检验回归方程对样本数据的拟合程度。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F检验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通过F检验，判断回归方程是否显著，即自变量是否对因变量有显著影响。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t检验</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通过t检验，判断各个回归系数是否显著，即自变量是否对因变量有显著影响。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回归方程显著性检验</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https://d.book118.com/838044026067006035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2024-09-14T07:58:38.295</cp:lastPrinted>
  <dcterms:created xsi:type="dcterms:W3CDTF">2024-09-13T23:58:38Z</dcterms:created>
  <dcterms:modified xsi:type="dcterms:W3CDTF">2024-09-13T23:58:40Z</dcterms:modified>
</cp:coreProperties>
</file>