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4A93A-AB14-4312-8BA8-AC5EAB6A4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5AF18-5C6C-4285-99BB-A9194C05E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1D147-A3DB-485E-9491-D2AA3CF4D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040CC-2614-4337-8E99-5FBCC3A9C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280C5-BD7B-4058-BA81-22F697DCD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B3716-CC51-4F45-9E52-C6A18486D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2E646-8F92-4F5E-B5BD-0D8A65360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354A5-B241-4307-8B8C-5A860953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AC3E9-4FAD-40E6-8E46-21C534528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593B1-B5DB-4D9D-9DAF-105300E8C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7457A-BC3C-4262-B044-9C5FE1DCA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4140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强直性脊柱炎的免疫控制方法研究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强直性脊柱炎的免疫学基础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免疫控制方法的研究进展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强直性脊柱炎的免疫控制策略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免疫控制方法的实验研究与临床试验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免疫控制方法的挑战与前景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AS通常在青少年或成年早期发病，男性发病率高于女性，具有遗传倾向。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AS的病理机制涉及免疫系统的异常激活，导致炎症因子释放和关节破坏。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583" b="10583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强直性脊柱炎（Ankylosing Spondylitis，AS）是一种慢性、进行性的自身免疫性疾病，主要影响脊柱和骶髂关节，导致关节僵硬和疼痛。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强直性脊柱炎概述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免疫控制方法的重要性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免疫控制方法是治疗AS的主要手段，通过调节免疫系统的功能，减轻炎症反应，缓解疼痛和僵硬症状。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合理的免疫控制方法可以延缓AS的进展，减少关节破坏和残疾的发生。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免疫控制方法的选择应根据患者的具体病情、年龄、性别等因素进行个性化治疗。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探讨不同免疫控制方法对AS的治疗效果及安全性，为临床医生提供治疗建议。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通过比较不同免疫控制方法的疗效和安全性，为患者提供更加有效、安全的治疗方案，提高患者的生活质量和预后。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强直性脊柱炎的免疫学基础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强直性脊柱炎患者的免疫系统存在异常激活，导致免疫细胞攻击自身组织，引发炎症反应。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免疫系统的异常激活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强直性脊柱炎具有一定的遗传倾向，患者携带特定基因，使其免疫系统对某些外界刺激产生过度反应。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遗传易感性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强直性脊柱炎患者的免疫调节机制失衡，无法有效抑制炎症反应，导致病情持续恶化。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免疫调节失衡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免疫系统与强直性脊柱炎的关系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T细胞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T细胞在强直性脊柱炎的发病过程中起关键作用，它们能够识别并攻击自身组织，引发炎症反应。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B细胞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B细胞产生自身抗体，与自身组织结合后激活免疫系统，导致组织损伤和炎症反应。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巨噬细胞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巨噬细胞在强直性脊柱炎中释放炎症介质，促进炎症反应的发生和发展。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免疫细胞在强直性脊柱炎中的作用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免疫分子在强直性脊柱炎中的作用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趋化因子能够吸引免疫细胞聚集到炎症部位，加重炎症反应和组织损伤。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趋化因子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如肿瘤坏死因子（TNF）等细胞因子在强直性脊柱炎患者的血清和关节液中升高，促进炎症反应和组织损伤。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强直性脊柱炎患者体内存在多种自身抗体，如类风湿因子（RF）和抗核周因子（APF）等，它们与自身组织结合后激活免疫系统，导致组织损伤和炎症反应。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自身抗体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免疫控制方法的研究进展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使用非甾体抗炎药（NSAIDs）、免疫抑制剂等药物，通过抑制炎症反应和调节免疫系统来减轻症状。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包括理疗、按摩、针灸等，可以缓解疼痛、改善关节功能。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对于严重病例，可能需要进行手术治疗，如关节置换、脊柱矫正等。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传统免疫治疗方法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17" b="3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B细胞清除剂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通过清除B细胞，减少自身抗体的产生，从而控制免疫反应。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肿瘤坏死因子（TNF）抑制剂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通过抑制TNF的活性，减少炎症反应和关节破坏。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白介素（IL）抑制剂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针对IL-1、IL-6等炎症因子的抑制剂，用于减轻炎症反应。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生物制剂在免疫控制中的应用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https://d.book118.com/838044140046006034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2024-09-12T16:58:29.763</cp:lastPrinted>
  <dcterms:created xsi:type="dcterms:W3CDTF">2024-09-12T08:58:29Z</dcterms:created>
  <dcterms:modified xsi:type="dcterms:W3CDTF">2024-09-12T08:58:31Z</dcterms:modified>
</cp:coreProperties>
</file>