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wav" ContentType="audio/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41986" name=""/>
          <p:cNvSpPr/>
          <p:nvPr>
            <p:ph type="hdr" sz="quarter"/>
          </p:nvPr>
        </p:nvSpPr>
        <p:spPr>
          <a:xfrm>
            <a:off x="0" y="0"/>
            <a:ext cx="2971800" cy="457200"/>
          </a:xfrm>
          <a:prstGeom prst="rect">
            <a:avLst/>
          </a:prstGeom>
          <a:noFill/>
          <a:ln>
            <a:noFill/>
            <a:miter lim="800000"/>
          </a:ln>
        </p:spPr>
        <p:txBody>
          <a:bodyPr/>
          <a:lstStyle/>
          <a:p>
            <a:pPr lvl="0"/>
            <a:fld id="{586568EC-774F-4879-969C-89E1F6ECD809}" type="header">
              <a:rPr lang="zh-CN" altLang="en-US" sz="1200"/>
              <a:t/>
            </a:fld>
            <a:endParaRPr lang="zh-CN" altLang="en-US" sz="1200"/>
          </a:p>
        </p:txBody>
      </p:sp>
      <p:sp>
        <p:nvSpPr>
          <p:cNvPr id="41987" name=""/>
          <p:cNvSpPr/>
          <p:nvPr>
            <p:ph type="dt" idx="1"/>
          </p:nvPr>
        </p:nvSpPr>
        <p:spPr>
          <a:xfrm>
            <a:off x="3886200" y="0"/>
            <a:ext cx="2971800" cy="457200"/>
          </a:xfrm>
          <a:prstGeom prst="rect">
            <a:avLst/>
          </a:prstGeom>
          <a:noFill/>
          <a:ln>
            <a:noFill/>
            <a:miter lim="800000"/>
          </a:ln>
        </p:spPr>
        <p:txBody>
          <a:bodyPr/>
          <a:lstStyle/>
          <a:p>
            <a:pPr lvl="0" algn="r"/>
            <a:fld id="{574D1088-0E91-41CB-9964-56165BC79C3E}" type="datetime1">
              <a:rPr lang="zh-CN" altLang="en-US" sz="1200"/>
              <a:t>*</a:t>
            </a:fld>
            <a:endParaRPr lang="en-US" altLang="zh-CN" sz="1200"/>
          </a:p>
        </p:txBody>
      </p:sp>
      <p:sp>
        <p:nvSpPr>
          <p:cNvPr id="41988"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41989" name=""/>
          <p:cNvSpPr/>
          <p:nvPr>
            <p:ph type="body" sz="quarter" idx="3"/>
          </p:nvPr>
        </p:nvSpPr>
        <p:spPr>
          <a:xfrm>
            <a:off x="914400" y="4343400"/>
            <a:ext cx="50292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990" name=""/>
          <p:cNvSpPr/>
          <p:nvPr>
            <p:ph type="ftr" sz="quarter" idx="4"/>
          </p:nvPr>
        </p:nvSpPr>
        <p:spPr>
          <a:xfrm>
            <a:off x="0" y="8686800"/>
            <a:ext cx="2971800" cy="457200"/>
          </a:xfrm>
          <a:prstGeom prst="rect">
            <a:avLst/>
          </a:prstGeom>
          <a:noFill/>
          <a:ln>
            <a:noFill/>
            <a:miter lim="800000"/>
          </a:ln>
        </p:spPr>
        <p:txBody>
          <a:bodyPr anchor="b" anchorCtr="0"/>
          <a:lstStyle/>
          <a:p>
            <a:pPr lvl="0"/>
            <a:fld id="{1FA08E98-4391-48D8-AD38-54B361DC0194}" type="footer">
              <a:rPr lang="zh-CN" altLang="en-US" sz="1200"/>
              <a:t/>
            </a:fld>
            <a:endParaRPr lang="en-US" altLang="zh-CN" sz="1200"/>
          </a:p>
        </p:txBody>
      </p:sp>
      <p:sp>
        <p:nvSpPr>
          <p:cNvPr id="41991" name=""/>
          <p:cNvSpPr/>
          <p:nvPr>
            <p:ph type="sldNum" sz="quarter" idx="5"/>
          </p:nvPr>
        </p:nvSpPr>
        <p:spPr>
          <a:xfrm>
            <a:off x="3886200" y="8686800"/>
            <a:ext cx="2971800" cy="457200"/>
          </a:xfrm>
          <a:prstGeom prst="rect">
            <a:avLst/>
          </a:prstGeom>
          <a:noFill/>
          <a:ln>
            <a:noFill/>
            <a:miter lim="800000"/>
          </a:ln>
        </p:spPr>
        <p:txBody>
          <a:bodyPr anchor="b" anchorCtr="0"/>
          <a:lstStyle/>
          <a:p>
            <a:pPr lvl="0" algn="r"/>
            <a:fld id="{CB4B0633-9B23-4A77-BD68-5BB4E1E47B10}" type="slidenum">
              <a:rPr lang="zh-CN" altLang="en-US" sz="1200"/>
              <a:t>*</a:t>
            </a:fld>
            <a:endParaRPr lang="en-US" altLang="zh-CN" sz="1200"/>
          </a:p>
        </p:txBody>
      </p:sp>
    </p:spTree>
  </p:cSld>
  <p:clrMap bg1="dk1" tx1="lt1" bg2="dk2" tx2="lt2" accent1="accent1" accent2="accent2" accent3="accent3" accent4="accent4" accent5="accent5" accent6="accent6" hlink="hlink" folHlink="folHlink"/>
  <p:hf/>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10" name=""/>
          <p:cNvSpPr/>
          <p:nvPr>
            <p:ph type="sldImg"/>
          </p:nvPr>
        </p:nvSpPr>
        <p:spPr>
          <a:xfrm>
            <a:off x="1143000" y="685800"/>
            <a:ext cx="4572000" cy="3429000"/>
          </a:xfrm>
          <a:prstGeom prst="rect">
            <a:avLst/>
          </a:prstGeom>
          <a:noFill/>
          <a:ln>
            <a:miter lim="800000"/>
          </a:ln>
        </p:spPr>
      </p:sp>
      <p:sp>
        <p:nvSpPr>
          <p:cNvPr id="4301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en-US" altLang="en-US" sz="1200" b="0" i="0" u="none" baseline="0">
                <a:solidFill>
                  <a:schemeClr val="tx1"/>
                </a:solidFill>
                <a:latin typeface="Times New Roman" pitchFamily="18" charset="0"/>
                <a:ea typeface="宋体" pitchFamily="2" charset="-122"/>
              </a:defRPr>
            </a:lvl5pPr>
          </a:lstStyle>
          <a:p/>
        </p:txBody>
      </p:sp>
      <p:sp>
        <p:nvSpPr>
          <p:cNvPr id="43012" name=""/>
          <p:cNvSpPr>
            <a:spLocks noGrp="1"/>
          </p:cNvSpPr>
          <p:nvPr>
            <p:ph type="hdr" sz="quarter" idx="6"/>
          </p:nvPr>
        </p:nvSpPr>
        <p:spPr/>
        <p:txBody>
          <a:bodyPr/>
          <a:lstStyle/>
          <a:p>
            <a:pPr lvl="0"/>
            <a:fld id="{E5FF0718-BD7A-4472-A6B2-54BC849787F7}" type="header">
              <a:rPr lang="zh-CN" altLang="en-US" sz="1200"/>
              <a:t/>
            </a:fld>
            <a:endParaRPr lang="zh-CN" altLang="en-US" sz="1200"/>
          </a:p>
        </p:txBody>
      </p:sp>
      <p:sp>
        <p:nvSpPr>
          <p:cNvPr id="43013" name=""/>
          <p:cNvSpPr>
            <a:spLocks noGrp="1"/>
          </p:cNvSpPr>
          <p:nvPr>
            <p:ph type="dt" idx="10"/>
          </p:nvPr>
        </p:nvSpPr>
        <p:spPr/>
        <p:txBody>
          <a:bodyPr/>
          <a:lstStyle/>
          <a:p>
            <a:pPr lvl="0" algn="r"/>
            <a:fld id="{91ACC5B9-6D55-4236-B041-9F6925E255C7}" type="datetime1">
              <a:rPr lang="zh-CN" altLang="en-US" sz="1200"/>
              <a:t>2024/9/7</a:t>
            </a:fld>
            <a:endParaRPr lang="en-US" altLang="zh-CN" sz="1200"/>
          </a:p>
        </p:txBody>
      </p:sp>
      <p:sp>
        <p:nvSpPr>
          <p:cNvPr id="43014" name=""/>
          <p:cNvSpPr>
            <a:spLocks noGrp="1"/>
          </p:cNvSpPr>
          <p:nvPr>
            <p:ph type="ftr" sz="quarter" idx="4"/>
          </p:nvPr>
        </p:nvSpPr>
        <p:spPr/>
        <p:txBody>
          <a:bodyPr anchor="b" anchorCtr="0"/>
          <a:lstStyle/>
          <a:p>
            <a:pPr lvl="0"/>
            <a:fld id="{E53976D5-1B40-43FA-AC48-2DACEACBDCB6}" type="footer">
              <a:rPr lang="zh-CN" altLang="en-US" sz="1200"/>
              <a:t/>
            </a:fld>
            <a:endParaRPr lang="en-US" altLang="zh-CN" sz="1200"/>
          </a:p>
        </p:txBody>
      </p:sp>
      <p:sp>
        <p:nvSpPr>
          <p:cNvPr id="43015" name=""/>
          <p:cNvSpPr>
            <a:spLocks noGrp="1"/>
          </p:cNvSpPr>
          <p:nvPr>
            <p:ph type="sldNum" sz="quarter" idx="5"/>
          </p:nvPr>
        </p:nvSpPr>
        <p:spPr/>
        <p:txBody>
          <a:bodyPr anchor="b" anchorCtr="0"/>
          <a:lstStyle/>
          <a:p>
            <a:pPr lvl="0" algn="r"/>
            <a:fld id="{2227AA0D-11F3-4297-8593-B0877FE5836C}" type="slidenum">
              <a:rPr lang="zh-CN" altLang="en-US" sz="1200"/>
              <a:t>3</a:t>
            </a:fld>
            <a:endParaRPr lang="en-US" altLang="zh-CN"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26CDC0-4502-4780-BDA4-F72F0CF84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C6BA3-60A0-4810-94AC-58528BBA3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726656-7954-4C2F-8F3E-FCF282DC1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392057-C5AA-477E-972A-D33D7DF1A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E9252D-8F60-4BF5-9870-31ADDF1F42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638E2B-1F5B-4F96-845A-A141536746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05F141-85ED-4489-A990-55891929AE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2760E6-B055-4E72-A86F-7CD1170D39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B783AB-A319-411A-97D9-022AE16F6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9E8A9A-838C-4C29-B6C2-1FEF6ED9A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C11A2-8103-497C-B7AE-0B178DEC8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amma/>
                <a:shade val="46275"/>
                <a:invGamma/>
              </a:schemeClr>
            </a:gs>
            <a:gs pos="100000">
              <a:schemeClr val="bg1"/>
            </a:gs>
          </a:gsLst>
          <a:lin ang="5400000" scaled="1"/>
        </a:gradFill>
      </p:bgPr>
    </p:bg>
    <p:spTree>
      <p:nvGrpSpPr>
        <p:cNvPr id="1" name=""/>
        <p:cNvGrpSpPr/>
        <p:nvPr/>
      </p:nvGrpSpPr>
      <p:grpSpPr/>
      <p:grpSp>
        <p:nvGrpSpPr>
          <p:cNvPr id="68610" name=""/>
          <p:cNvGrpSpPr/>
          <p:nvPr/>
        </p:nvGrpSpPr>
        <p:grpSpPr>
          <a:xfrm>
            <a:off x="-6350" y="20638"/>
            <a:ext cx="9144000" cy="6858000"/>
            <a:chExt cx="5760" cy="4320"/>
          </a:xfrm>
        </p:grpSpPr>
        <p:sp>
          <p:nvSpPr>
            <p:cNvPr id="68611" name=""/>
            <p:cNvSpPr/>
            <p:nvPr/>
          </p:nvSpPr>
          <p:spPr bwMode="hidden">
            <a:xfrm>
              <a:off x="0" y="3072"/>
              <a:ext cx="5760" cy="1248"/>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12" name=""/>
            <p:cNvSpPr/>
            <p:nvPr/>
          </p:nvSpPr>
          <p:spPr bwMode="hidden">
            <a:xfrm>
              <a:off x="0" y="0"/>
              <a:ext cx="5760" cy="3072"/>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68613" name=""/>
          <p:cNvSpPr/>
          <p:nvPr/>
        </p:nvSpPr>
        <p:spPr bwMode="hidden">
          <a:xfrm>
            <a:off x="6242050" y="6269038"/>
            <a:ext cx="2895600" cy="609600"/>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68614" name=""/>
          <p:cNvGrpSpPr/>
          <p:nvPr/>
        </p:nvGrpSpPr>
        <p:grpSpPr>
          <a:xfrm>
            <a:off x="-1588" y="6034088"/>
            <a:ext cx="7845425" cy="850900"/>
            <a:chOff x="0" y="3792"/>
            <a:chExt cx="4942" cy="536"/>
          </a:xfrm>
        </p:grpSpPr>
        <p:sp>
          <p:nvSpPr>
            <p:cNvPr id="68615" name=""/>
            <p:cNvSpPr/>
            <p:nvPr/>
          </p:nvSpPr>
          <p:spPr bwMode="ltGray">
            <a:xfrm>
              <a:off x="1488" y="3792"/>
              <a:ext cx="3240" cy="536"/>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68616" name=""/>
            <p:cNvGrpSpPr/>
            <p:nvPr/>
          </p:nvGrpSpPr>
          <p:grpSpPr>
            <a:xfrm>
              <a:off x="2486" y="3792"/>
              <a:ext cx="2456" cy="536"/>
              <a:chOff x="2486" y="3792"/>
              <a:chExt cx="2456" cy="536"/>
            </a:xfrm>
          </p:grpSpPr>
          <p:sp>
            <p:nvSpPr>
              <p:cNvPr id="68617" name=""/>
              <p:cNvSpPr/>
              <p:nvPr/>
            </p:nvSpPr>
            <p:spPr bwMode="ltGray">
              <a:xfrm>
                <a:off x="3948" y="3799"/>
                <a:ext cx="994" cy="529"/>
              </a:xfrm>
              <a:custGeom>
                <a:rect l="l" t="t"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18" name=""/>
              <p:cNvSpPr/>
              <p:nvPr/>
            </p:nvSpPr>
            <p:spPr bwMode="ltGray">
              <a:xfrm>
                <a:off x="2677" y="3792"/>
                <a:ext cx="186" cy="395"/>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19" name=""/>
              <p:cNvSpPr/>
              <p:nvPr/>
            </p:nvSpPr>
            <p:spPr bwMode="ltGray">
              <a:xfrm>
                <a:off x="3030" y="3893"/>
                <a:ext cx="378" cy="271"/>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0" name=""/>
              <p:cNvSpPr/>
              <p:nvPr/>
            </p:nvSpPr>
            <p:spPr bwMode="ltGray">
              <a:xfrm>
                <a:off x="3628" y="3866"/>
                <a:ext cx="155"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1" name=""/>
              <p:cNvSpPr/>
              <p:nvPr/>
            </p:nvSpPr>
            <p:spPr bwMode="ltGray">
              <a:xfrm>
                <a:off x="2486" y="3859"/>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68622" name=""/>
            <p:cNvSpPr/>
            <p:nvPr/>
          </p:nvSpPr>
          <p:spPr bwMode="ltGray">
            <a:xfrm>
              <a:off x="0" y="3792"/>
              <a:ext cx="3976" cy="535"/>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68623" name=""/>
          <p:cNvGrpSpPr/>
          <p:nvPr/>
        </p:nvGrpSpPr>
        <p:grpSpPr>
          <a:xfrm>
            <a:off x="627062" y="6021388"/>
            <a:ext cx="5684838" cy="849312"/>
            <a:chOff x="395" y="3793"/>
            <a:chExt cx="3581" cy="535"/>
          </a:xfrm>
        </p:grpSpPr>
        <p:sp>
          <p:nvSpPr>
            <p:cNvPr id="68624" name=""/>
            <p:cNvSpPr/>
            <p:nvPr/>
          </p:nvSpPr>
          <p:spPr>
            <a:xfrm>
              <a:off x="1196" y="3793"/>
              <a:ext cx="365" cy="291"/>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5" name=""/>
            <p:cNvSpPr/>
            <p:nvPr/>
          </p:nvSpPr>
          <p:spPr>
            <a:xfrm>
              <a:off x="1943" y="3829"/>
              <a:ext cx="2033" cy="499"/>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6" name=""/>
            <p:cNvSpPr/>
            <p:nvPr/>
          </p:nvSpPr>
          <p:spPr>
            <a:xfrm>
              <a:off x="1830" y="3823"/>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7" name=""/>
            <p:cNvSpPr/>
            <p:nvPr/>
          </p:nvSpPr>
          <p:spPr>
            <a:xfrm>
              <a:off x="855" y="3842"/>
              <a:ext cx="161" cy="164"/>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8" name=""/>
            <p:cNvSpPr/>
            <p:nvPr/>
          </p:nvSpPr>
          <p:spPr>
            <a:xfrm>
              <a:off x="706" y="3854"/>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29" name=""/>
            <p:cNvSpPr/>
            <p:nvPr/>
          </p:nvSpPr>
          <p:spPr>
            <a:xfrm>
              <a:off x="395" y="3811"/>
              <a:ext cx="245" cy="207"/>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68630" name=""/>
          <p:cNvSpPr/>
          <p:nvPr>
            <p:ph type="ctrTitle" sz="quarter"/>
          </p:nvPr>
        </p:nvSpPr>
        <p:spPr>
          <a:xfrm>
            <a:off x="457200" y="1447800"/>
            <a:ext cx="8229600" cy="1736725"/>
          </a:xfrm>
          <a:prstGeom prst="rect">
            <a:avLst/>
          </a:prstGeom>
          <a:noFill/>
          <a:ln>
            <a:noFill/>
            <a:miter lim="800000"/>
          </a:ln>
        </p:spPr>
        <p:txBody>
          <a:bodyPr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en-US" altLang="en-US" sz="5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68631" name=""/>
          <p:cNvSpPr/>
          <p:nvPr>
            <p:ph type="subTitle" sz="quarter" idx="1"/>
          </p:nvPr>
        </p:nvSpPr>
        <p:spPr>
          <a:xfrm>
            <a:off x="1371600" y="34290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tx2"/>
              </a:buClr>
              <a:buSzTx/>
              <a:buFontTx/>
              <a:buNone/>
              <a:defRPr kumimoji="0" lang="en-US" altLang="en-US" sz="3200" b="0" i="0" u="none" baseline="0">
                <a:solidFill>
                  <a:schemeClr val="tx1"/>
                </a:solidFill>
                <a:effectLst>
                  <a:outerShdw blurRad="38100" dist="38100" dir="2700000" algn="tl">
                    <a:schemeClr val="bg2"/>
                  </a:outerShdw>
                </a:effectLst>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en-US"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tx2"/>
              </a:buClr>
              <a:buSzTx/>
              <a:buFontTx/>
              <a:buNone/>
              <a:defRPr kumimoji="0" lang="en-US"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en-US"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tx2"/>
              </a:buClr>
              <a:buSzTx/>
              <a:buFontTx/>
              <a:buNone/>
              <a:defRPr kumimoji="0" lang="en-US" altLang="en-US" sz="2000" b="0" i="0" u="none" baseline="0">
                <a:solidFill>
                  <a:schemeClr val="tx1"/>
                </a:solidFill>
                <a:latin typeface="Arial" pitchFamily="34" charset="0"/>
                <a:ea typeface="宋体" pitchFamily="2" charset="-122"/>
              </a:defRPr>
            </a:lvl5pPr>
          </a:lstStyle>
          <a:p>
            <a:pPr lvl="0"/>
            <a:r>
              <a:t>单击此处编辑母版副标题样式</a:t>
            </a:r>
          </a:p>
        </p:txBody>
      </p:sp>
      <p:sp>
        <p:nvSpPr>
          <p:cNvPr id="68632" name=""/>
          <p:cNvSpPr/>
          <p:nvPr>
            <p:ph type="dt" sz="quarter" idx="2"/>
          </p:nvPr>
        </p:nvSpPr>
        <p:spPr>
          <a:xfrm>
            <a:off x="457200" y="6248400"/>
            <a:ext cx="2133600" cy="457200"/>
          </a:xfrm>
          <a:prstGeom prst="rect">
            <a:avLst/>
          </a:prstGeom>
          <a:noFill/>
          <a:ln>
            <a:noFill/>
            <a:miter lim="800000"/>
          </a:ln>
        </p:spPr>
        <p:txBody>
          <a:bodyPr anchor="b" anchorCtr="0"/>
          <a:lstStyle/>
          <a:p>
            <a:pPr lvl="0"/>
            <a:fld id="{10FB973F-FF40-41B1-9BCF-F60469F8DE6D}" type="datetime1">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
        <p:nvSpPr>
          <p:cNvPr id="68633" name=""/>
          <p:cNvSpPr/>
          <p:nvPr>
            <p:ph type="sldNum" sz="quarter" idx="4"/>
          </p:nvPr>
        </p:nvSpPr>
        <p:spPr>
          <a:xfrm>
            <a:off x="6553200" y="6248400"/>
            <a:ext cx="2133600" cy="457200"/>
          </a:xfrm>
          <a:prstGeom prst="rect">
            <a:avLst/>
          </a:prstGeom>
          <a:noFill/>
          <a:ln>
            <a:noFill/>
            <a:miter lim="800000"/>
          </a:ln>
        </p:spPr>
        <p:txBody>
          <a:bodyPr anchor="b" anchorCtr="0"/>
          <a:lstStyle/>
          <a:p>
            <a:pPr lvl="0" algn="r"/>
            <a:fld id="{E376408E-B440-46DC-9735-880E6F334CDF}" type="slidenum">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
        <p:nvSpPr>
          <p:cNvPr id="68634" name=""/>
          <p:cNvSpPr/>
          <p:nvPr>
            <p:ph type="ftr" sz="quarter" idx="3"/>
          </p:nvPr>
        </p:nvSpPr>
        <p:spPr>
          <a:xfrm>
            <a:off x="3124200" y="6248400"/>
            <a:ext cx="2895600" cy="457200"/>
          </a:xfrm>
          <a:prstGeom prst="rect">
            <a:avLst/>
          </a:prstGeom>
          <a:noFill/>
          <a:ln>
            <a:noFill/>
            <a:miter lim="800000"/>
          </a:ln>
        </p:spPr>
        <p:txBody>
          <a:bodyPr anchor="b" anchorCtr="0"/>
          <a:lstStyle/>
          <a:p>
            <a:pPr lvl="0" algn="ctr"/>
            <a:fld id="{534363F7-DC0A-4C6A-BB47-4E6A697A3241}" type="footer">
              <a:rPr kumimoji="0" lang="zh-CN" altLang="en-US" sz="1200">
                <a:effectLst>
                  <a:outerShdw blurRad="38100" dist="38100" dir="2700000" algn="tl">
                    <a:schemeClr val="bg2"/>
                  </a:outerShdw>
                </a:effectLst>
                <a:latin typeface="Arial" pitchFamily="34" charset="0"/>
              </a:rPr>
              <a:t>兰州商学院 法学院</a:t>
            </a:fld>
            <a:endParaRPr kumimoji="0" lang="en-US" altLang="zh-CN" sz="1200">
              <a:effectLst>
                <a:outerShdw blurRad="38100" dist="38100" dir="2700000" algn="tl">
                  <a:schemeClr val="bg2"/>
                </a:outerShdw>
              </a:effectLst>
              <a:latin typeface="Arial" pitchFamily="34" charset="0"/>
            </a:endParaRP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BA1459AA-2080-45E6-9CF7-634E7822E54C}" type="datetime1">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
        <p:nvSpPr>
          <p:cNvPr id="3"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200">
                <a:effectLst>
                  <a:outerShdw blurRad="38100" dist="38100" dir="2700000" algn="tl">
                    <a:schemeClr val="bg2"/>
                  </a:outerShdw>
                </a:effectLst>
                <a:latin typeface="Arial"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72FF177D-CE3F-400D-BB83-8676B1CDD816}" type="datetime1">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
        <p:nvSpPr>
          <p:cNvPr id="5" name="Footer Placeholder 4"/>
          <p:cNvSpPr>
            <a:spLocks noGrp="1"/>
          </p:cNvSpPr>
          <p:nvPr>
            <p:ph type="ftr" sz="quarter" idx="3"/>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200">
                <a:effectLst>
                  <a:outerShdw blurRad="38100" dist="38100" dir="2700000" algn="tl">
                    <a:schemeClr val="bg2"/>
                  </a:outerShdw>
                </a:effectLst>
                <a:latin typeface="Arial" pitchFamily="34" charset="0"/>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7F45F977-095C-4DD5-BB7E-01AA5C3352B8}" type="datetime1">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
        <p:nvSpPr>
          <p:cNvPr id="6" name="Footer Placeholder 5"/>
          <p:cNvSpPr>
            <a:spLocks noGrp="1"/>
          </p:cNvSpPr>
          <p:nvPr>
            <p:ph type="ftr" sz="quarter" idx="4"/>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7" name="Slide Number Placeholder 6"/>
          <p:cNvSpPr>
            <a:spLocks noGrp="1"/>
          </p:cNvSpPr>
          <p:nvPr>
            <p:ph type="sldNum" sz="quarter" idx="5"/>
          </p:nvPr>
        </p:nvSpPr>
        <p:spPr/>
        <p:txBody>
          <a:bodyPr/>
          <a:lstStyle/>
          <a:p>
            <a:pPr lvl="0" algn="r"/>
            <a:fld id="{93AE1883-0942-4AA3-9DB2-9C7C3A0314B1}" type="slidenum">
              <a:rPr kumimoji="0" lang="zh-CN" altLang="en-US" sz="1200">
                <a:effectLst>
                  <a:outerShdw blurRad="38100" dist="38100" dir="2700000" algn="tl">
                    <a:schemeClr val="bg2"/>
                  </a:outerShdw>
                </a:effectLst>
                <a:latin typeface="Arial"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amma/>
                <a:shade val="46275"/>
                <a:invGamma/>
              </a:schemeClr>
            </a:gs>
            <a:gs pos="100000">
              <a:schemeClr val="bg1"/>
            </a:gs>
          </a:gsLst>
          <a:lin ang="5400000" scaled="1"/>
        </a:gradFill>
      </p:bgPr>
    </p:bg>
    <p:spTree>
      <p:nvGrpSpPr>
        <p:cNvPr id="1" name=""/>
        <p:cNvGrpSpPr/>
        <p:nvPr/>
      </p:nvGrpSpPr>
      <p:grpSpPr/>
      <p:grpSp>
        <p:nvGrpSpPr>
          <p:cNvPr id="67586" name=""/>
          <p:cNvGrpSpPr/>
          <p:nvPr/>
        </p:nvGrpSpPr>
        <p:grpSpPr>
          <a:xfrm>
            <a:off x="0" y="0"/>
            <a:ext cx="9144000" cy="6858000"/>
            <a:chExt cx="5760" cy="4320"/>
          </a:xfrm>
        </p:grpSpPr>
        <p:sp>
          <p:nvSpPr>
            <p:cNvPr id="67587" name=""/>
            <p:cNvSpPr/>
            <p:nvPr/>
          </p:nvSpPr>
          <p:spPr bwMode="hidden">
            <a:xfrm>
              <a:off x="0" y="3072"/>
              <a:ext cx="5760" cy="1248"/>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588" name=""/>
            <p:cNvSpPr/>
            <p:nvPr/>
          </p:nvSpPr>
          <p:spPr bwMode="hidden">
            <a:xfrm>
              <a:off x="0" y="0"/>
              <a:ext cx="5760" cy="3072"/>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67589" name=""/>
          <p:cNvSpPr/>
          <p:nvPr/>
        </p:nvSpPr>
        <p:spPr bwMode="hidden">
          <a:xfrm>
            <a:off x="6248400" y="6262688"/>
            <a:ext cx="2895600" cy="609600"/>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67590" name=""/>
          <p:cNvGrpSpPr/>
          <p:nvPr/>
        </p:nvGrpSpPr>
        <p:grpSpPr>
          <a:xfrm>
            <a:off x="0" y="6019800"/>
            <a:ext cx="7848600" cy="857250"/>
            <a:chOff x="0" y="3792"/>
            <a:chExt cx="4944" cy="540"/>
          </a:xfrm>
        </p:grpSpPr>
        <p:sp>
          <p:nvSpPr>
            <p:cNvPr id="67591" name=""/>
            <p:cNvSpPr/>
            <p:nvPr/>
          </p:nvSpPr>
          <p:spPr bwMode="ltGray">
            <a:xfrm>
              <a:off x="1488" y="3792"/>
              <a:ext cx="3240" cy="536"/>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67592" name=""/>
            <p:cNvGrpSpPr/>
            <p:nvPr/>
          </p:nvGrpSpPr>
          <p:grpSpPr>
            <a:xfrm>
              <a:off x="2486" y="3792"/>
              <a:ext cx="2458" cy="540"/>
              <a:chOff x="2486" y="3792"/>
              <a:chExt cx="2458" cy="540"/>
            </a:xfrm>
          </p:grpSpPr>
          <p:sp>
            <p:nvSpPr>
              <p:cNvPr id="67593" name=""/>
              <p:cNvSpPr/>
              <p:nvPr/>
            </p:nvSpPr>
            <p:spPr bwMode="ltGray">
              <a:xfrm>
                <a:off x="3948" y="3799"/>
                <a:ext cx="996" cy="533"/>
              </a:xfrm>
              <a:custGeom>
                <a:rect l="l" t="t"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594" name=""/>
              <p:cNvSpPr/>
              <p:nvPr/>
            </p:nvSpPr>
            <p:spPr bwMode="ltGray">
              <a:xfrm>
                <a:off x="2677" y="3792"/>
                <a:ext cx="186" cy="395"/>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595" name=""/>
              <p:cNvSpPr/>
              <p:nvPr/>
            </p:nvSpPr>
            <p:spPr bwMode="ltGray">
              <a:xfrm>
                <a:off x="3030" y="3893"/>
                <a:ext cx="378" cy="271"/>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596" name=""/>
              <p:cNvSpPr/>
              <p:nvPr/>
            </p:nvSpPr>
            <p:spPr bwMode="ltGray">
              <a:xfrm>
                <a:off x="3628" y="3866"/>
                <a:ext cx="155"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597" name=""/>
              <p:cNvSpPr/>
              <p:nvPr/>
            </p:nvSpPr>
            <p:spPr bwMode="ltGray">
              <a:xfrm>
                <a:off x="2486" y="3859"/>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67598" name=""/>
            <p:cNvSpPr/>
            <p:nvPr/>
          </p:nvSpPr>
          <p:spPr bwMode="ltGray">
            <a:xfrm>
              <a:off x="0" y="3792"/>
              <a:ext cx="3976" cy="535"/>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67599" name=""/>
          <p:cNvGrpSpPr/>
          <p:nvPr/>
        </p:nvGrpSpPr>
        <p:grpSpPr>
          <a:xfrm>
            <a:off x="627062" y="6021388"/>
            <a:ext cx="5684838" cy="849312"/>
            <a:chOff x="395" y="3793"/>
            <a:chExt cx="3581" cy="535"/>
          </a:xfrm>
        </p:grpSpPr>
        <p:sp>
          <p:nvSpPr>
            <p:cNvPr id="67600" name=""/>
            <p:cNvSpPr/>
            <p:nvPr/>
          </p:nvSpPr>
          <p:spPr>
            <a:xfrm>
              <a:off x="1196" y="3793"/>
              <a:ext cx="365" cy="291"/>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601" name=""/>
            <p:cNvSpPr/>
            <p:nvPr/>
          </p:nvSpPr>
          <p:spPr>
            <a:xfrm>
              <a:off x="1943" y="3829"/>
              <a:ext cx="2033" cy="499"/>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602" name=""/>
            <p:cNvSpPr/>
            <p:nvPr/>
          </p:nvSpPr>
          <p:spPr>
            <a:xfrm>
              <a:off x="1830" y="3823"/>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603" name=""/>
            <p:cNvSpPr/>
            <p:nvPr/>
          </p:nvSpPr>
          <p:spPr>
            <a:xfrm>
              <a:off x="855" y="3842"/>
              <a:ext cx="161" cy="164"/>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604" name=""/>
            <p:cNvSpPr/>
            <p:nvPr/>
          </p:nvSpPr>
          <p:spPr>
            <a:xfrm>
              <a:off x="706" y="3854"/>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7605" name=""/>
            <p:cNvSpPr/>
            <p:nvPr/>
          </p:nvSpPr>
          <p:spPr>
            <a:xfrm>
              <a:off x="395" y="3811"/>
              <a:ext cx="245" cy="207"/>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miter lim="800000"/>
            </a:ln>
          </p:spPr>
          <p:txBody>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67606" name=""/>
          <p:cNvSpPr/>
          <p:nvPr>
            <p:ph type="title"/>
          </p:nvPr>
        </p:nvSpPr>
        <p:spPr>
          <a:xfrm>
            <a:off x="457200" y="228600"/>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67607" name=""/>
          <p:cNvSpPr/>
          <p:nvPr>
            <p:ph type="body" idx="1"/>
          </p:nvPr>
        </p:nvSpPr>
        <p:spPr>
          <a:xfrm>
            <a:off x="457200" y="1600200"/>
            <a:ext cx="8229600" cy="4495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67608" name=""/>
          <p:cNvSpPr/>
          <p:nvPr>
            <p:ph type="dt" sz="half" idx="2"/>
          </p:nvPr>
        </p:nvSpPr>
        <p:spPr>
          <a:xfrm>
            <a:off x="457200" y="6248400"/>
            <a:ext cx="2133600" cy="457200"/>
          </a:xfrm>
          <a:prstGeom prst="rect">
            <a:avLst/>
          </a:prstGeom>
          <a:noFill/>
          <a:ln>
            <a:noFill/>
            <a:miter lim="800000"/>
          </a:ln>
        </p:spPr>
        <p:txBody>
          <a:bodyPr anchor="b" anchorCtr="0"/>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fld id="{8E840A62-2F71-4234-96B0-42FF5EA99909}" type="datetime1">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
        <p:nvSpPr>
          <p:cNvPr id="67609" name=""/>
          <p:cNvSpPr/>
          <p:nvPr>
            <p:ph type="ftr" sz="quarter" idx="3"/>
          </p:nvPr>
        </p:nvSpPr>
        <p:spPr>
          <a:xfrm>
            <a:off x="3132138" y="6237288"/>
            <a:ext cx="2895600" cy="457200"/>
          </a:xfrm>
          <a:prstGeom prst="rect">
            <a:avLst/>
          </a:prstGeom>
          <a:noFill/>
          <a:ln>
            <a:noFill/>
            <a:miter lim="800000"/>
          </a:ln>
        </p:spPr>
        <p:txBody>
          <a:bodyPr anchor="b" anchorCtr="0"/>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67610" name=""/>
          <p:cNvSpPr/>
          <p:nvPr>
            <p:ph type="sldNum" sz="quarter" idx="4"/>
          </p:nvPr>
        </p:nvSpPr>
        <p:spPr>
          <a:xfrm>
            <a:off x="6553200" y="6248400"/>
            <a:ext cx="2133600" cy="457200"/>
          </a:xfrm>
          <a:prstGeom prst="rect">
            <a:avLst/>
          </a:prstGeom>
          <a:noFill/>
          <a:ln>
            <a:noFill/>
            <a:miter lim="800000"/>
          </a:ln>
        </p:spPr>
        <p:txBody>
          <a:bodyPr anchor="b" anchorCtr="0"/>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E0A505E2-DBDE-4C3B-9A5F-61BB11312151}" type="slidenum">
              <a:rPr kumimoji="0" lang="zh-CN" altLang="en-US" sz="1200">
                <a:effectLst>
                  <a:outerShdw blurRad="38100" dist="38100" dir="2700000" algn="tl">
                    <a:schemeClr val="bg2"/>
                  </a:outerShdw>
                </a:effectLst>
                <a:latin typeface="Arial" pitchFamily="34" charset="0"/>
              </a:rPr>
              <a:t>*</a:t>
            </a:fld>
            <a:endParaRPr kumimoji="0" lang="en-US" altLang="zh-CN" sz="1200">
              <a:effectLst>
                <a:outerShdw blurRad="38100" dist="38100" dir="2700000" algn="tl">
                  <a:schemeClr val="bg2"/>
                </a:outerShdw>
              </a:effectLst>
              <a:latin typeface="Arial"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71" r:id="rId2"/>
    <p:sldLayoutId id="2147483672" r:id="rId3"/>
    <p:sldLayoutId id="2147483673" r:id="rId4"/>
  </p:sldLayoutIdLst>
  <mc:AlternateContent>
    <mc:Choice xmlns:p14="http://schemas.microsoft.com/office/powerpoint/2010/main" Requires="p14">
      <p:transition spd="med" p14:dur="1600">
        <p:blinds/>
      </p:transition>
    </mc:Choice>
    <mc:Fallback>
      <p:transition spd="med">
        <p:blinds/>
      </p:transition>
    </mc:Fallback>
  </mc:AlternateContent>
  <p:timing/>
  <p:hf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outerShdw blurRad="38100" dist="38100" dir="2700000" algn="tl">
              <a:schemeClr val="bg2"/>
            </a:outerShdw>
          </a:effectLst>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tx2"/>
        </a:buClr>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1.wav"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1.wmf" /><Relationship Id="rId4" Type="http://schemas.openxmlformats.org/officeDocument/2006/relationships/audio" Target="../media/media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wmf" /><Relationship Id="rId3" Type="http://schemas.openxmlformats.org/officeDocument/2006/relationships/audio" Target="../media/media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1.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45012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3" name=""/>
          <p:cNvSpPr/>
          <p:nvPr>
            <p:ph type="body" sz="half" idx="4294967295"/>
          </p:nvPr>
        </p:nvSpPr>
        <p:spPr>
          <a:xfrm>
            <a:off x="0" y="3068638"/>
            <a:ext cx="4035425" cy="28114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28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4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1800" b="0" i="0" u="none" baseline="0">
                <a:solidFill>
                  <a:schemeClr val="tx1"/>
                </a:solidFill>
                <a:latin typeface="Arial" pitchFamily="34" charset="0"/>
                <a:ea typeface="宋体" pitchFamily="2" charset="-122"/>
              </a:defRPr>
            </a:lvl5pPr>
          </a:lstStyle>
          <a:p/>
          <a:p/>
          <a:p/>
          <a:p/>
        </p:txBody>
      </p:sp>
      <p:sp>
        <p:nvSpPr>
          <p:cNvPr id="5128" name=""/>
          <p:cNvSpPr/>
          <p:nvPr/>
        </p:nvSpPr>
        <p:spPr>
          <a:xfrm>
            <a:off x="395288" y="765175"/>
            <a:ext cx="3816350" cy="823912"/>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0" lang="zh-CN" altLang="en-US" sz="4800" b="1">
                <a:latin typeface="Arial" pitchFamily="34" charset="0"/>
                <a:ea typeface="黑体" pitchFamily="2" charset="-122"/>
              </a:rPr>
              <a:t>主讲内容：</a:t>
            </a:r>
            <a:endParaRPr kumimoji="0" lang="zh-CN" altLang="en-US" sz="4800" b="1">
              <a:latin typeface="Arial" pitchFamily="34" charset="0"/>
              <a:ea typeface="黑体" pitchFamily="2" charset="-122"/>
            </a:endParaRPr>
          </a:p>
        </p:txBody>
      </p:sp>
      <p:sp>
        <p:nvSpPr>
          <p:cNvPr id="5129" name=""/>
          <p:cNvSpPr/>
          <p:nvPr/>
        </p:nvSpPr>
        <p:spPr>
          <a:xfrm>
            <a:off x="5364162" y="3716338"/>
            <a:ext cx="4537075" cy="641350"/>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0" lang="zh-CN" altLang="en-US" sz="3600" b="1">
                <a:solidFill>
                  <a:srgbClr val="CC0000"/>
                </a:solidFill>
                <a:latin typeface="Arial" pitchFamily="34" charset="0"/>
                <a:ea typeface="微软雅黑" pitchFamily="34" charset="-122"/>
              </a:rPr>
              <a:t>第四小组</a:t>
            </a:r>
            <a:endParaRPr kumimoji="0" lang="zh-CN" altLang="en-US" sz="3600" b="1">
              <a:solidFill>
                <a:srgbClr val="CC0000"/>
              </a:solidFill>
              <a:latin typeface="Arial" pitchFamily="34" charset="0"/>
              <a:ea typeface="微软雅黑" pitchFamily="34" charset="-122"/>
            </a:endParaRPr>
          </a:p>
        </p:txBody>
      </p:sp>
      <p:sp>
        <p:nvSpPr>
          <p:cNvPr id="5130" name=""/>
          <p:cNvSpPr/>
          <p:nvPr/>
        </p:nvSpPr>
        <p:spPr>
          <a:xfrm>
            <a:off x="1835150" y="1844675"/>
            <a:ext cx="6192838" cy="1276350"/>
          </a:xfrm>
          <a:gradFill rotWithShape="0">
            <a:gsLst>
              <a:gs pos="0">
                <a:srgbClr val="520402"/>
              </a:gs>
              <a:gs pos="100000">
                <a:srgbClr val="FFCC00"/>
              </a:gs>
            </a:gsLst>
            <a:lin ang="5400000" scaled="1"/>
          </a:gradFill>
          <a:ln w="12700">
            <a:solidFill>
              <a:srgbClr val="B2B2B2"/>
            </a:solidFill>
            <a:miter lim="800000"/>
          </a:ln>
          <a:effectLst>
            <a:outerShdw dist="35921" dir="2700000" sy="50000">
              <a:srgbClr val="875B0D">
                <a:alpha val="70000"/>
              </a:srgbClr>
            </a:outerShdw>
          </a:effectLst>
        </p:spPr>
        <p:txBody>
          <a:bodyPr wrap="none" fromWordArt="1">
            <a:prstTxWarp prst="textFadeUp">
              <a:avLst/>
            </a:prstTxWarp>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algn="ctr"/>
            <a:r>
              <a:rPr sz="9600" b="1" kern="10">
                <a:ln w="12700">
                  <a:solidFill>
                    <a:srgbClr val="B2B2B2"/>
                  </a:solidFill>
                </a:ln>
                <a:gradFill rotWithShape="0">
                  <a:gsLst>
                    <a:gs pos="0">
                      <a:srgbClr val="520402"/>
                    </a:gs>
                    <a:gs pos="100000">
                      <a:srgbClr val="FFCC00"/>
                    </a:gs>
                  </a:gsLst>
                  <a:lin ang="5400000" scaled="1"/>
                </a:gradFill>
                <a:effectLst>
                  <a:outerShdw dist="35921" dir="2700000" sy="50000">
                    <a:srgbClr val="875B0D">
                      <a:alpha val="70000"/>
                    </a:srgbClr>
                  </a:outerShdw>
                </a:effectLst>
                <a:latin typeface="华文行楷"/>
              </a:rPr>
              <a:t>获得赔偿权</a:t>
            </a:r>
          </a:p>
        </p:txBody>
      </p:sp>
      <p:sp>
        <p:nvSpPr>
          <p:cNvPr id="5131" name="Slide Number Placeholder 3"/>
          <p:cNvSpPr>
            <a:spLocks noGrp="1"/>
          </p:cNvSpPr>
          <p:nvPr>
            <p:ph type="sldNum" sz="quarter" idx="2"/>
          </p:nvPr>
        </p:nvSpPr>
        <p:spPr/>
        <p:txBody>
          <a:bodyPr/>
          <a:lstStyle/>
          <a:p>
            <a:pPr lvl="0" algn="r"/>
            <a:fld id="{89C41F3E-CC64-4E04-833D-467876C03163}" type="slidenum">
              <a:rPr kumimoji="0" lang="zh-CN" altLang="en-US" sz="1200">
                <a:effectLst>
                  <a:outerShdw blurRad="38100" dist="38100" dir="2700000" algn="tl">
                    <a:schemeClr val="bg2"/>
                  </a:outerShdw>
                </a:effectLst>
                <a:latin typeface="Arial" pitchFamily="34" charset="0"/>
              </a:rPr>
              <a:t>1</a:t>
            </a:fld>
            <a:endParaRPr lang="en-US"/>
          </a:p>
        </p:txBody>
      </p:sp>
      <p:sp>
        <p:nvSpPr>
          <p:cNvPr id="5132"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5133" name="TextBox 5132"/>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消费者权益保护法(2)共21页，您现在浏览的是第1页!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1" nodeType="afterEffect">
                                  <p:stCondLst>
                                    <p:cond delay="0"/>
                                  </p:stCondLst>
                                  <p:childTnLst>
                                    <p:set>
                                      <p:cBhvr additive="base">
                                        <p:cTn id="6" dur="1" fill="hold">
                                          <p:stCondLst>
                                            <p:cond delay="0"/>
                                          </p:stCondLst>
                                        </p:cTn>
                                        <p:tgtEl>
                                          <p:spTgt spid="5128"/>
                                        </p:tgtEl>
                                        <p:attrNameLst>
                                          <p:attrName>style.visibility</p:attrName>
                                        </p:attrNameLst>
                                      </p:cBhvr>
                                      <p:to>
                                        <p:strVal val="visible"/>
                                      </p:to>
                                    </p:set>
                                    <p:anim calcmode="lin" valueType="num">
                                      <p:cBhvr additive="base">
                                        <p:cTn id="7" dur="500" fill="hold"/>
                                        <p:tgtEl>
                                          <p:spTgt spid="5128"/>
                                        </p:tgtEl>
                                        <p:attrNameLst>
                                          <p:attrName>ppt_x</p:attrName>
                                        </p:attrNameLst>
                                      </p:cBhvr>
                                      <p:tavLst>
                                        <p:tav tm="0">
                                          <p:val>
                                            <p:strVal val="#ppt_x"/>
                                          </p:val>
                                        </p:tav>
                                        <p:tav tm="100000">
                                          <p:val>
                                            <p:strVal val="#ppt_x"/>
                                          </p:val>
                                        </p:tav>
                                      </p:tavLst>
                                    </p:anim>
                                    <p:anim calcmode="lin" valueType="num">
                                      <p:cBhvr additive="base">
                                        <p:cTn id="8" dur="500" fill="hold"/>
                                        <p:tgtEl>
                                          <p:spTgt spid="5128"/>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8" dur="500" fill="hold" grpId="0" nodeType="afterEffect">
                                  <p:stCondLst>
                                    <p:cond delay="500"/>
                                  </p:stCondLst>
                                  <p:childTnLst>
                                    <p:set>
                                      <p:cBhvr additive="base">
                                        <p:cTn id="11" dur="1" fill="hold">
                                          <p:stCondLst>
                                            <p:cond delay="0"/>
                                          </p:stCondLst>
                                        </p:cTn>
                                        <p:tgtEl>
                                          <p:spTgt spid="5123"/>
                                        </p:tgtEl>
                                        <p:attrNameLst>
                                          <p:attrName>style.visibility</p:attrName>
                                        </p:attrNameLst>
                                      </p:cBhvr>
                                      <p:to>
                                        <p:strVal val="visible"/>
                                      </p:to>
                                    </p:set>
                                    <p:anim calcmode="lin" valueType="num">
                                      <p:cBhvr additive="base">
                                        <p:cTn id="12" dur="500" fill="hold"/>
                                        <p:tgtEl>
                                          <p:spTgt spid="5123"/>
                                        </p:tgtEl>
                                        <p:attrNameLst>
                                          <p:attrName>ppt_x</p:attrName>
                                        </p:attrNameLst>
                                      </p:cBhvr>
                                      <p:tavLst>
                                        <p:tav tm="0">
                                          <p:val>
                                            <p:strVal val="0-#ppt_w/2"/>
                                          </p:val>
                                        </p:tav>
                                        <p:tav tm="100000">
                                          <p:val>
                                            <p:strVal val="#ppt_x"/>
                                          </p:val>
                                        </p:tav>
                                      </p:tavLst>
                                    </p:anim>
                                    <p:anim calcmode="lin" valueType="num">
                                      <p:cBhvr additive="base">
                                        <p:cTn id="13" dur="500" fill="hold"/>
                                        <p:tgtEl>
                                          <p:spTgt spid="5123"/>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par>
                          <p:cTn id="14" fill="hold" nodeType="afterGroup">
                            <p:stCondLst>
                              <p:cond delay="1500"/>
                            </p:stCondLst>
                            <p:childTnLst>
                              <p:par>
                                <p:cTn id="15" presetID="21" presetClass="entr" presetSubtype="4" dur="2000" fill="hold" grpId="2" nodeType="afterEffect">
                                  <p:stCondLst>
                                    <p:cond delay="1000"/>
                                  </p:stCondLst>
                                  <p:childTnLst>
                                    <p:set>
                                      <p:cBhvr additive="base">
                                        <p:cTn id="16" dur="1" fill="hold">
                                          <p:stCondLst>
                                            <p:cond delay="0"/>
                                          </p:stCondLst>
                                        </p:cTn>
                                        <p:tgtEl>
                                          <p:spTgt spid="5129"/>
                                        </p:tgtEl>
                                        <p:attrNameLst>
                                          <p:attrName>style.visibility</p:attrName>
                                        </p:attrNameLst>
                                      </p:cBhvr>
                                      <p:to>
                                        <p:strVal val="visible"/>
                                      </p:to>
                                    </p:set>
                                    <p:animEffect transition="in" filter="wheel(4)">
                                      <p:cBhvr additive="base">
                                        <p:cTn id="17" dur="2000"/>
                                        <p:tgtEl>
                                          <p:spTgt spid="5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5128" grpId="1"/>
      <p:bldP spid="5129" grpId="2"/>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7" name=""/>
          <p:cNvSpPr/>
          <p:nvPr>
            <p:ph type="body" idx="4294967295"/>
          </p:nvPr>
        </p:nvSpPr>
        <p:spPr>
          <a:xfrm>
            <a:off x="323850" y="549275"/>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lgn="ctr">
              <a:buNone/>
            </a:pPr>
            <a:endParaRPr lang="zh-CN" altLang="en-US" b="1">
              <a:ea typeface="黑体" pitchFamily="2" charset="-122"/>
            </a:endParaRPr>
          </a:p>
          <a:p>
            <a:pPr lvl="0" algn="just"/>
            <a:endParaRPr lang="zh-CN" altLang="en-US"/>
          </a:p>
          <a:p>
            <a:pPr lvl="0" algn="just"/>
            <a:endParaRPr lang="en-US" altLang="zh-CN"/>
          </a:p>
        </p:txBody>
      </p:sp>
      <p:sp>
        <p:nvSpPr>
          <p:cNvPr id="6148" name=""/>
          <p:cNvSpPr/>
          <p:nvPr/>
        </p:nvSpPr>
        <p:spPr>
          <a:xfrm>
            <a:off x="900112" y="476250"/>
            <a:ext cx="7920038" cy="3505200"/>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0" lang="zh-CN" altLang="en-US" sz="4400" b="1">
                <a:solidFill>
                  <a:srgbClr val="CC0000"/>
                </a:solidFill>
                <a:latin typeface="Arial" pitchFamily="34" charset="0"/>
                <a:ea typeface="黑体" pitchFamily="2" charset="-122"/>
              </a:rPr>
              <a:t>获得赔偿权的概念：</a:t>
            </a:r>
            <a:endParaRPr kumimoji="0" lang="zh-CN" altLang="en-US" sz="4400" b="1">
              <a:solidFill>
                <a:srgbClr val="CC0000"/>
              </a:solidFill>
              <a:latin typeface="Arial" pitchFamily="34" charset="0"/>
              <a:ea typeface="黑体" pitchFamily="2" charset="-122"/>
            </a:endParaRPr>
          </a:p>
          <a:p>
            <a:pPr lvl="0">
              <a:spcBef>
                <a:spcPct val="50000"/>
              </a:spcBef>
            </a:pPr>
            <a:r>
              <a:rPr kumimoji="0" lang="zh-CN" altLang="en-US" sz="4000" b="1">
                <a:latin typeface="Arial" pitchFamily="34" charset="0"/>
                <a:ea typeface="华文行楷" pitchFamily="2" charset="-122"/>
              </a:rPr>
              <a:t>是指消费者在购买，使用商品或者接受服务受到人身，财产损害时依法享有的向经营者要求获得赔偿的权利。</a:t>
            </a:r>
            <a:endParaRPr kumimoji="0" lang="zh-CN" altLang="en-US" sz="4000" b="1">
              <a:latin typeface="Arial" pitchFamily="34" charset="0"/>
              <a:ea typeface="华文行楷" pitchFamily="2" charset="-122"/>
            </a:endParaRPr>
          </a:p>
        </p:txBody>
      </p:sp>
      <p:sp>
        <p:nvSpPr>
          <p:cNvPr id="6149" name="Slide Number Placeholder 5"/>
          <p:cNvSpPr>
            <a:spLocks noGrp="1"/>
          </p:cNvSpPr>
          <p:nvPr>
            <p:ph type="sldNum" sz="quarter" idx="4"/>
          </p:nvPr>
        </p:nvSpPr>
        <p:spPr/>
        <p:txBody>
          <a:bodyPr/>
          <a:lstStyle/>
          <a:p>
            <a:pPr lvl="0" algn="r"/>
            <a:fld id="{5A151263-5F3F-4D3C-91F2-824E61F17569}" type="slidenum">
              <a:rPr kumimoji="0" lang="zh-CN" altLang="en-US" sz="1200">
                <a:effectLst>
                  <a:outerShdw blurRad="38100" dist="38100" dir="2700000" algn="tl">
                    <a:schemeClr val="bg2"/>
                  </a:outerShdw>
                </a:effectLst>
                <a:latin typeface="Arial" pitchFamily="34" charset="0"/>
              </a:rPr>
              <a:t>2</a:t>
            </a:fld>
            <a:endParaRPr lang="en-US"/>
          </a:p>
        </p:txBody>
      </p:sp>
      <p:sp>
        <p:nvSpPr>
          <p:cNvPr id="6150" name="Footer Placeholder 4"/>
          <p:cNvSpPr>
            <a:spLocks noGrp="1"/>
          </p:cNvSpPr>
          <p:nvPr>
            <p:ph type="ftr" sz="quarter" idx="3"/>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6151" name="TextBox 6150"/>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消费者权益保护法(2)共21页，您现在浏览的是第2页!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1"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lgn="just"/>
            <a:endParaRPr lang="zh-CN" altLang="en-US" b="1">
              <a:ea typeface="黑体" pitchFamily="2" charset="-122"/>
            </a:endParaRPr>
          </a:p>
          <a:p>
            <a:pPr lvl="0" algn="just"/>
            <a:r>
              <a:rPr lang="zh-CN" altLang="en-US" sz="4000">
                <a:latin typeface="宋体" pitchFamily="2" charset="-122"/>
                <a:ea typeface="华文行楷" pitchFamily="2" charset="-122"/>
              </a:rPr>
              <a:t>指为满足生活需求而购买、使用商品或接受服务的个人</a:t>
            </a:r>
            <a:r>
              <a:rPr lang="zh-CN" altLang="en-US" sz="4000">
                <a:solidFill>
                  <a:srgbClr val="000000"/>
                </a:solidFill>
                <a:latin typeface="宋体" pitchFamily="2" charset="-122"/>
                <a:ea typeface="华文行楷" pitchFamily="2" charset="-122"/>
              </a:rPr>
              <a:t>。</a:t>
            </a:r>
            <a:endParaRPr lang="zh-CN" altLang="en-US" sz="4000">
              <a:ea typeface="华文行楷" pitchFamily="2" charset="-122"/>
            </a:endParaRPr>
          </a:p>
        </p:txBody>
      </p:sp>
      <p:pic>
        <p:nvPicPr>
          <p:cNvPr id="7172" name=""/>
          <p:cNvPicPr/>
          <p:nvPr/>
        </p:nvPicPr>
        <p:blipFill>
          <a:blip r:embed="rId3"/>
          <a:stretch>
            <a:fillRect/>
          </a:stretch>
        </p:blipFill>
        <p:spPr>
          <a:xfrm>
            <a:off x="5638800" y="4648200"/>
            <a:ext cx="3124200" cy="1828800"/>
          </a:xfrm>
          <a:prstGeom prst="rect">
            <a:avLst/>
          </a:prstGeom>
          <a:noFill/>
          <a:ln>
            <a:miter lim="800000"/>
          </a:ln>
        </p:spPr>
      </p:pic>
      <p:sp>
        <p:nvSpPr>
          <p:cNvPr id="7173" name=""/>
          <p:cNvSpPr/>
          <p:nvPr>
            <p:ph type="title"/>
          </p:nvPr>
        </p:nvSpPr>
        <p:spPr>
          <a:xfrm>
            <a:off x="0" y="1125538"/>
            <a:ext cx="2987675"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en-US"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lang="zh-CN" altLang="en-US" b="1">
                <a:solidFill>
                  <a:srgbClr val="FF0000"/>
                </a:solidFill>
                <a:latin typeface="宋体" pitchFamily="2" charset="-122"/>
              </a:rPr>
              <a:t>消费者：</a:t>
            </a:r>
            <a:endParaRPr lang="zh-CN" altLang="en-US" b="1">
              <a:solidFill>
                <a:srgbClr val="FF0000"/>
              </a:solidFill>
              <a:latin typeface="宋体" pitchFamily="2" charset="-122"/>
            </a:endParaRPr>
          </a:p>
        </p:txBody>
      </p:sp>
      <p:sp>
        <p:nvSpPr>
          <p:cNvPr id="7174" name="Slide Number Placeholder 5"/>
          <p:cNvSpPr>
            <a:spLocks noGrp="1"/>
          </p:cNvSpPr>
          <p:nvPr>
            <p:ph type="sldNum" sz="quarter" idx="4"/>
          </p:nvPr>
        </p:nvSpPr>
        <p:spPr/>
        <p:txBody>
          <a:bodyPr/>
          <a:lstStyle/>
          <a:p>
            <a:pPr lvl="0" algn="r"/>
            <a:fld id="{35C440C3-19D0-4514-B681-B55A8B914FA4}" type="slidenum">
              <a:rPr kumimoji="0" lang="zh-CN" altLang="en-US" sz="1200">
                <a:effectLst>
                  <a:outerShdw blurRad="38100" dist="38100" dir="2700000" algn="tl">
                    <a:schemeClr val="bg2"/>
                  </a:outerShdw>
                </a:effectLst>
                <a:latin typeface="Arial" pitchFamily="34" charset="0"/>
              </a:rPr>
              <a:t>3</a:t>
            </a:fld>
            <a:endParaRPr lang="en-US"/>
          </a:p>
        </p:txBody>
      </p:sp>
      <p:sp>
        <p:nvSpPr>
          <p:cNvPr id="7175" name="Footer Placeholder 4"/>
          <p:cNvSpPr>
            <a:spLocks noGrp="1"/>
          </p:cNvSpPr>
          <p:nvPr>
            <p:ph type="ftr" sz="quarter" idx="3"/>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7176" name="TextBox 7175"/>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消费者权益保护法(2)共21页，您现在浏览的是第3页!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7171">
                                            <p:txEl>
                                              <p:pRg st="1" end="1"/>
                                            </p:txEl>
                                          </p:spTgt>
                                        </p:tgtEl>
                                        <p:attrNameLst>
                                          <p:attrName>style.visibility</p:attrName>
                                        </p:attrNameLst>
                                      </p:cBhvr>
                                      <p:to>
                                        <p:strVal val="visible"/>
                                      </p:to>
                                    </p:set>
                                    <p:anim calcmode="lin" valueType="num">
                                      <p:cBhvr additive="base">
                                        <p:cTn id="7"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1">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8" name=""/>
          <p:cNvSpPr/>
          <p:nvPr/>
        </p:nvSpPr>
        <p:spPr>
          <a:xfrm>
            <a:off x="827088" y="765175"/>
            <a:ext cx="7848600" cy="5456238"/>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0" lang="zh-CN" altLang="en-US" sz="3200" b="1">
                <a:solidFill>
                  <a:srgbClr val="FF0000"/>
                </a:solidFill>
                <a:latin typeface="Arial" pitchFamily="34" charset="0"/>
                <a:ea typeface="黑体" pitchFamily="2" charset="-122"/>
              </a:rPr>
              <a:t>受害者包括：</a:t>
            </a:r>
            <a:endParaRPr kumimoji="0" lang="zh-CN" altLang="en-US" sz="3200" b="1">
              <a:solidFill>
                <a:srgbClr val="FF0000"/>
              </a:solidFill>
              <a:latin typeface="Arial" pitchFamily="34" charset="0"/>
              <a:ea typeface="黑体" pitchFamily="2" charset="-122"/>
            </a:endParaRPr>
          </a:p>
          <a:p>
            <a:pPr lvl="0">
              <a:spcBef>
                <a:spcPct val="50000"/>
              </a:spcBef>
            </a:pPr>
            <a:r>
              <a:rPr kumimoji="0" lang="zh-CN" altLang="en-US" sz="1800" b="1">
                <a:latin typeface="Arial" pitchFamily="34" charset="0"/>
              </a:rPr>
              <a:t>（</a:t>
            </a:r>
            <a:r>
              <a:rPr kumimoji="0" lang="zh-CN" altLang="en-US" sz="3200" b="1">
                <a:latin typeface="华文行楷" pitchFamily="2" charset="-122"/>
                <a:ea typeface="华文行楷" pitchFamily="2" charset="-122"/>
              </a:rPr>
              <a:t>１）购买者，即购买商品为己所用的消费者；</a:t>
            </a:r>
            <a:endParaRPr kumimoji="0" lang="zh-CN" altLang="en-US" sz="3200" b="1">
              <a:latin typeface="华文行楷" pitchFamily="2" charset="-122"/>
              <a:ea typeface="华文行楷" pitchFamily="2" charset="-122"/>
            </a:endParaRPr>
          </a:p>
          <a:p>
            <a:pPr lvl="0">
              <a:spcBef>
                <a:spcPct val="50000"/>
              </a:spcBef>
            </a:pPr>
            <a:r>
              <a:rPr kumimoji="0" lang="zh-CN" altLang="en-US" sz="3200" b="1">
                <a:latin typeface="华文行楷" pitchFamily="2" charset="-122"/>
                <a:ea typeface="华文行楷" pitchFamily="2" charset="-122"/>
              </a:rPr>
              <a:t>（２）商品的使用者，即不是直接购买商品为己所用的消费者；</a:t>
            </a:r>
            <a:endParaRPr kumimoji="0" lang="zh-CN" altLang="en-US" sz="3200" b="1">
              <a:latin typeface="华文行楷" pitchFamily="2" charset="-122"/>
              <a:ea typeface="华文行楷" pitchFamily="2" charset="-122"/>
            </a:endParaRPr>
          </a:p>
          <a:p>
            <a:pPr lvl="0">
              <a:spcBef>
                <a:spcPct val="50000"/>
              </a:spcBef>
            </a:pPr>
            <a:r>
              <a:rPr kumimoji="0" lang="zh-CN" altLang="en-US" sz="3200" b="1">
                <a:latin typeface="华文行楷" pitchFamily="2" charset="-122"/>
                <a:ea typeface="华文行楷" pitchFamily="2" charset="-122"/>
              </a:rPr>
              <a:t>（３）接受服务者；</a:t>
            </a:r>
            <a:endParaRPr kumimoji="0" lang="zh-CN" altLang="en-US" sz="3200" b="1">
              <a:latin typeface="华文行楷" pitchFamily="2" charset="-122"/>
              <a:ea typeface="华文行楷" pitchFamily="2" charset="-122"/>
            </a:endParaRPr>
          </a:p>
          <a:p>
            <a:pPr lvl="0">
              <a:spcBef>
                <a:spcPct val="50000"/>
              </a:spcBef>
            </a:pPr>
            <a:r>
              <a:rPr kumimoji="0" lang="zh-CN" altLang="en-US" sz="3200" b="1">
                <a:latin typeface="华文行楷" pitchFamily="2" charset="-122"/>
                <a:ea typeface="华文行楷" pitchFamily="2" charset="-122"/>
              </a:rPr>
              <a:t>（４）第三人，即在别人购买、使用商品或接受服务的过程中受到人身或财 产损害的其他消费者</a:t>
            </a:r>
            <a:endParaRPr kumimoji="0" lang="zh-CN" altLang="en-US" sz="3200" b="1">
              <a:latin typeface="华文行楷" pitchFamily="2" charset="-122"/>
              <a:ea typeface="华文行楷" pitchFamily="2" charset="-122"/>
            </a:endParaRPr>
          </a:p>
        </p:txBody>
      </p:sp>
      <p:sp>
        <p:nvSpPr>
          <p:cNvPr id="1029" name="Slide Number Placeholder 3"/>
          <p:cNvSpPr>
            <a:spLocks noGrp="1"/>
          </p:cNvSpPr>
          <p:nvPr>
            <p:ph type="sldNum" sz="quarter" idx="2"/>
          </p:nvPr>
        </p:nvSpPr>
        <p:spPr/>
        <p:txBody>
          <a:bodyPr/>
          <a:lstStyle/>
          <a:p>
            <a:pPr lvl="0" algn="r"/>
            <a:fld id="{905DC6B1-820B-44FD-97D8-1C07997B4BBD}" type="slidenum">
              <a:rPr kumimoji="0" lang="zh-CN" altLang="en-US" sz="1200">
                <a:effectLst>
                  <a:outerShdw blurRad="38100" dist="38100" dir="2700000" algn="tl">
                    <a:schemeClr val="bg2"/>
                  </a:outerShdw>
                </a:effectLst>
                <a:latin typeface="Arial" pitchFamily="34" charset="0"/>
              </a:rPr>
              <a:t>4</a:t>
            </a:fld>
            <a:endParaRPr lang="en-US"/>
          </a:p>
        </p:txBody>
      </p:sp>
      <p:sp>
        <p:nvSpPr>
          <p:cNvPr id="1030"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1031" name="TextBox 1030"/>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消费者权益保护法(2)共21页，您现在浏览的是第4页!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0" dur="500" fill="hold" nodeType="afterEffect">
                                  <p:stCondLst>
                                    <p:cond delay="0"/>
                                  </p:stCondLst>
                                  <p:childTnLst>
                                    <p:set>
                                      <p:cBhvr additive="base">
                                        <p:cTn id="6" dur="1" fill="hold">
                                          <p:stCondLst>
                                            <p:cond delay="0"/>
                                          </p:stCondLst>
                                        </p:cTn>
                                        <p:tgtEl>
                                          <p:spTgt spid="1028">
                                            <p:txEl>
                                              <p:pRg st="0" end="0"/>
                                            </p:txEl>
                                          </p:spTgt>
                                        </p:tgtEl>
                                        <p:attrNameLst>
                                          <p:attrName>style.visibility</p:attrName>
                                        </p:attrNameLst>
                                      </p:cBhvr>
                                      <p:to>
                                        <p:strVal val="visible"/>
                                      </p:to>
                                    </p:set>
                                    <p:anim calcmode="lin" valueType="num">
                                      <p:cBhvr additive="base">
                                        <p:cTn id="7" dur="500" fill="hold"/>
                                        <p:tgtEl>
                                          <p:spTgt spid="1028">
                                            <p:txEl>
                                              <p:pRg st="0" end="0"/>
                                            </p:txEl>
                                          </p:spTgt>
                                        </p:tgtEl>
                                        <p:attrNameLst>
                                          <p:attrName>ppt_w</p:attrName>
                                        </p:attrNameLst>
                                      </p:cBhvr>
                                      <p:tavLst>
                                        <p:tav tm="0">
                                          <p:val>
                                            <p:fltVal val="0"/>
                                          </p:val>
                                        </p:tav>
                                        <p:tav tm="100000">
                                          <p:val>
                                            <p:strVal val="#ppt_w"/>
                                          </p:val>
                                        </p:tav>
                                      </p:tavLst>
                                    </p:anim>
                                    <p:anim calcmode="lin" valueType="num">
                                      <p:cBhvr additive="base">
                                        <p:cTn id="8" dur="500" fill="hold"/>
                                        <p:tgtEl>
                                          <p:spTgt spid="1028">
                                            <p:txEl>
                                              <p:pRg st="0" end="0"/>
                                            </p:txEl>
                                          </p:spTgt>
                                        </p:tgtEl>
                                        <p:attrNameLst>
                                          <p:attrName>ppt_h</p:attrName>
                                        </p:attrNameLst>
                                      </p:cBhvr>
                                      <p:tavLst>
                                        <p:tav tm="0">
                                          <p:val>
                                            <p:fltVal val="0"/>
                                          </p:val>
                                        </p:tav>
                                        <p:tav tm="100000">
                                          <p:val>
                                            <p:strVal val="#ppt_h"/>
                                          </p:val>
                                        </p:tav>
                                      </p:tavLst>
                                    </p:anim>
                                    <p:animEffect transition="in" filter="fade">
                                      <p:cBhvr additive="base">
                                        <p:cTn id="9" dur="500"/>
                                        <p:tgtEl>
                                          <p:spTgt spid="1028">
                                            <p:txEl>
                                              <p:pRg st="0" end="0"/>
                                            </p:txEl>
                                          </p:spTgt>
                                        </p:tgtEl>
                                      </p:cBhvr>
                                    </p:animEffect>
                                  </p:childTnLst>
                                </p:cTn>
                              </p:par>
                            </p:childTnLst>
                          </p:cTn>
                        </p:par>
                        <p:par>
                          <p:cTn id="10" fill="hold" nodeType="afterGroup">
                            <p:stCondLst>
                              <p:cond delay="500"/>
                            </p:stCondLst>
                            <p:childTnLst>
                              <p:par>
                                <p:cTn id="11" presetID="27" presetClass="entr" presetSubtype="0" dur="80" fill="hold" nodeType="afterEffect">
                                  <p:stCondLst>
                                    <p:cond delay="500"/>
                                  </p:stCondLst>
                                  <p:iterate type="lt">
                                    <p:tmPct val="50000"/>
                                  </p:iterate>
                                  <p:childTnLst>
                                    <p:set>
                                      <p:cBhvr additive="base">
                                        <p:cTn id="12" dur="1" fill="hold">
                                          <p:stCondLst>
                                            <p:cond delay="0"/>
                                          </p:stCondLst>
                                        </p:cTn>
                                        <p:tgtEl>
                                          <p:spTgt spid="1028">
                                            <p:txEl>
                                              <p:pRg st="1" end="1"/>
                                            </p:txEl>
                                          </p:spTgt>
                                        </p:tgtEl>
                                        <p:attrNameLst>
                                          <p:attrName>style.visibility</p:attrName>
                                        </p:attrNameLst>
                                      </p:cBhvr>
                                      <p:to>
                                        <p:strVal val="visible"/>
                                      </p:to>
                                    </p:set>
                                    <p:anim calcmode="discrete" valueType="clr">
                                      <p:cBhvr additive="base">
                                        <p:cTn id="13" dur="80" fill="hold"/>
                                        <p:tgtEl>
                                          <p:spTgt spid="1028">
                                            <p:txEl>
                                              <p:pRg st="1" end="1"/>
                                            </p:txEl>
                                          </p:spTgt>
                                        </p:tgtEl>
                                        <p:attrNameLst>
                                          <p:attrName>style.color</p:attrName>
                                        </p:attrNameLst>
                                      </p:cBhvr>
                                      <p:tavLst>
                                        <p:tav tm="0">
                                          <p:val>
                                            <p:strVal val="#33cccc [5]"/>
                                          </p:val>
                                        </p:tav>
                                        <p:tav tm="50000">
                                          <p:val>
                                            <p:strVal val="#00ffcc [6]"/>
                                          </p:val>
                                        </p:tav>
                                      </p:tavLst>
                                    </p:anim>
                                    <p:anim calcmode="discrete" valueType="clr">
                                      <p:cBhvr additive="base">
                                        <p:cTn id="14" dur="80" fill="hold"/>
                                        <p:tgtEl>
                                          <p:spTgt spid="1028">
                                            <p:txEl>
                                              <p:pRg st="1" end="1"/>
                                            </p:txEl>
                                          </p:spTgt>
                                        </p:tgtEl>
                                        <p:attrNameLst>
                                          <p:attrName>fillcolor</p:attrName>
                                        </p:attrNameLst>
                                      </p:cBhvr>
                                      <p:tavLst>
                                        <p:tav tm="0">
                                          <p:val>
                                            <p:strVal val="#33cccc [5]"/>
                                          </p:val>
                                        </p:tav>
                                        <p:tav tm="50000">
                                          <p:val>
                                            <p:strVal val="#00ffcc [6]"/>
                                          </p:val>
                                        </p:tav>
                                      </p:tavLst>
                                    </p:anim>
                                    <p:set>
                                      <p:cBhvr additive="base">
                                        <p:cTn id="15" dur="80" fill="hold"/>
                                        <p:tgtEl>
                                          <p:spTgt spid="1028">
                                            <p:txEl>
                                              <p:pRg st="1" end="1"/>
                                            </p:txEl>
                                          </p:spTgt>
                                        </p:tgtEl>
                                        <p:attrNameLst>
                                          <p:attrName>fill.type</p:attrName>
                                        </p:attrNameLst>
                                      </p:cBhvr>
                                      <p:to>
                                        <p:strVal val="solid"/>
                                      </p:to>
                                    </p:set>
                                  </p:childTnLst>
                                </p:cTn>
                              </p:par>
                              <p:par>
                                <p:cTn id="16" presetID="27" presetClass="entr" presetSubtype="0" dur="80" fill="hold" nodeType="withEffect">
                                  <p:stCondLst>
                                    <p:cond delay="500"/>
                                  </p:stCondLst>
                                  <p:iterate type="lt">
                                    <p:tmPct val="50000"/>
                                  </p:iterate>
                                  <p:childTnLst>
                                    <p:set>
                                      <p:cBhvr additive="base">
                                        <p:cTn id="17" dur="1" fill="hold">
                                          <p:stCondLst>
                                            <p:cond delay="0"/>
                                          </p:stCondLst>
                                        </p:cTn>
                                        <p:tgtEl>
                                          <p:spTgt spid="1028">
                                            <p:txEl>
                                              <p:pRg st="2" end="2"/>
                                            </p:txEl>
                                          </p:spTgt>
                                        </p:tgtEl>
                                        <p:attrNameLst>
                                          <p:attrName>style.visibility</p:attrName>
                                        </p:attrNameLst>
                                      </p:cBhvr>
                                      <p:to>
                                        <p:strVal val="visible"/>
                                      </p:to>
                                    </p:set>
                                    <p:anim calcmode="discrete" valueType="clr">
                                      <p:cBhvr additive="base">
                                        <p:cTn id="18" dur="80" fill="hold"/>
                                        <p:tgtEl>
                                          <p:spTgt spid="1028">
                                            <p:txEl>
                                              <p:pRg st="2" end="2"/>
                                            </p:txEl>
                                          </p:spTgt>
                                        </p:tgtEl>
                                        <p:attrNameLst>
                                          <p:attrName>style.color</p:attrName>
                                        </p:attrNameLst>
                                      </p:cBhvr>
                                      <p:tavLst>
                                        <p:tav tm="0">
                                          <p:val>
                                            <p:strVal val="#33cccc [5]"/>
                                          </p:val>
                                        </p:tav>
                                        <p:tav tm="50000">
                                          <p:val>
                                            <p:strVal val="#00ffcc [6]"/>
                                          </p:val>
                                        </p:tav>
                                      </p:tavLst>
                                    </p:anim>
                                    <p:anim calcmode="discrete" valueType="clr">
                                      <p:cBhvr additive="base">
                                        <p:cTn id="19" dur="80" fill="hold"/>
                                        <p:tgtEl>
                                          <p:spTgt spid="1028">
                                            <p:txEl>
                                              <p:pRg st="2" end="2"/>
                                            </p:txEl>
                                          </p:spTgt>
                                        </p:tgtEl>
                                        <p:attrNameLst>
                                          <p:attrName>fillcolor</p:attrName>
                                        </p:attrNameLst>
                                      </p:cBhvr>
                                      <p:tavLst>
                                        <p:tav tm="0">
                                          <p:val>
                                            <p:strVal val="#33cccc [5]"/>
                                          </p:val>
                                        </p:tav>
                                        <p:tav tm="50000">
                                          <p:val>
                                            <p:strVal val="#00ffcc [6]"/>
                                          </p:val>
                                        </p:tav>
                                      </p:tavLst>
                                    </p:anim>
                                    <p:set>
                                      <p:cBhvr additive="base">
                                        <p:cTn id="20" dur="80" fill="hold"/>
                                        <p:tgtEl>
                                          <p:spTgt spid="1028">
                                            <p:txEl>
                                              <p:pRg st="2" end="2"/>
                                            </p:txEl>
                                          </p:spTgt>
                                        </p:tgtEl>
                                        <p:attrNameLst>
                                          <p:attrName>fill.type</p:attrName>
                                        </p:attrNameLst>
                                      </p:cBhvr>
                                      <p:to>
                                        <p:strVal val="solid"/>
                                      </p:to>
                                    </p:set>
                                  </p:childTnLst>
                                </p:cTn>
                              </p:par>
                              <p:par>
                                <p:cTn id="21" presetID="27" presetClass="entr" presetSubtype="0" dur="80" fill="hold" nodeType="withEffect">
                                  <p:stCondLst>
                                    <p:cond delay="500"/>
                                  </p:stCondLst>
                                  <p:iterate type="lt">
                                    <p:tmPct val="50000"/>
                                  </p:iterate>
                                  <p:childTnLst>
                                    <p:set>
                                      <p:cBhvr additive="base">
                                        <p:cTn id="22" dur="1" fill="hold">
                                          <p:stCondLst>
                                            <p:cond delay="0"/>
                                          </p:stCondLst>
                                        </p:cTn>
                                        <p:tgtEl>
                                          <p:spTgt spid="1028">
                                            <p:txEl>
                                              <p:pRg st="3" end="3"/>
                                            </p:txEl>
                                          </p:spTgt>
                                        </p:tgtEl>
                                        <p:attrNameLst>
                                          <p:attrName>style.visibility</p:attrName>
                                        </p:attrNameLst>
                                      </p:cBhvr>
                                      <p:to>
                                        <p:strVal val="visible"/>
                                      </p:to>
                                    </p:set>
                                    <p:anim calcmode="discrete" valueType="clr">
                                      <p:cBhvr additive="base">
                                        <p:cTn id="23" dur="80" fill="hold"/>
                                        <p:tgtEl>
                                          <p:spTgt spid="1028">
                                            <p:txEl>
                                              <p:pRg st="3" end="3"/>
                                            </p:txEl>
                                          </p:spTgt>
                                        </p:tgtEl>
                                        <p:attrNameLst>
                                          <p:attrName>style.color</p:attrName>
                                        </p:attrNameLst>
                                      </p:cBhvr>
                                      <p:tavLst>
                                        <p:tav tm="0">
                                          <p:val>
                                            <p:strVal val="#33cccc [5]"/>
                                          </p:val>
                                        </p:tav>
                                        <p:tav tm="50000">
                                          <p:val>
                                            <p:strVal val="#00ffcc [6]"/>
                                          </p:val>
                                        </p:tav>
                                      </p:tavLst>
                                    </p:anim>
                                    <p:anim calcmode="discrete" valueType="clr">
                                      <p:cBhvr additive="base">
                                        <p:cTn id="24" dur="80" fill="hold"/>
                                        <p:tgtEl>
                                          <p:spTgt spid="1028">
                                            <p:txEl>
                                              <p:pRg st="3" end="3"/>
                                            </p:txEl>
                                          </p:spTgt>
                                        </p:tgtEl>
                                        <p:attrNameLst>
                                          <p:attrName>fillcolor</p:attrName>
                                        </p:attrNameLst>
                                      </p:cBhvr>
                                      <p:tavLst>
                                        <p:tav tm="0">
                                          <p:val>
                                            <p:strVal val="#33cccc [5]"/>
                                          </p:val>
                                        </p:tav>
                                        <p:tav tm="50000">
                                          <p:val>
                                            <p:strVal val="#00ffcc [6]"/>
                                          </p:val>
                                        </p:tav>
                                      </p:tavLst>
                                    </p:anim>
                                    <p:set>
                                      <p:cBhvr additive="base">
                                        <p:cTn id="25" dur="80" fill="hold"/>
                                        <p:tgtEl>
                                          <p:spTgt spid="1028">
                                            <p:txEl>
                                              <p:pRg st="3" end="3"/>
                                            </p:txEl>
                                          </p:spTgt>
                                        </p:tgtEl>
                                        <p:attrNameLst>
                                          <p:attrName>fill.type</p:attrName>
                                        </p:attrNameLst>
                                      </p:cBhvr>
                                      <p:to>
                                        <p:strVal val="solid"/>
                                      </p:to>
                                    </p:set>
                                  </p:childTnLst>
                                </p:cTn>
                              </p:par>
                              <p:par>
                                <p:cTn id="26" presetID="27" presetClass="entr" presetSubtype="0" dur="80" fill="hold" nodeType="withEffect">
                                  <p:stCondLst>
                                    <p:cond delay="500"/>
                                  </p:stCondLst>
                                  <p:iterate type="lt">
                                    <p:tmPct val="50000"/>
                                  </p:iterate>
                                  <p:childTnLst>
                                    <p:set>
                                      <p:cBhvr additive="base">
                                        <p:cTn id="27" dur="1" fill="hold">
                                          <p:stCondLst>
                                            <p:cond delay="0"/>
                                          </p:stCondLst>
                                        </p:cTn>
                                        <p:tgtEl>
                                          <p:spTgt spid="1028">
                                            <p:txEl>
                                              <p:pRg st="4" end="4"/>
                                            </p:txEl>
                                          </p:spTgt>
                                        </p:tgtEl>
                                        <p:attrNameLst>
                                          <p:attrName>style.visibility</p:attrName>
                                        </p:attrNameLst>
                                      </p:cBhvr>
                                      <p:to>
                                        <p:strVal val="visible"/>
                                      </p:to>
                                    </p:set>
                                    <p:anim calcmode="discrete" valueType="clr">
                                      <p:cBhvr additive="base">
                                        <p:cTn id="28" dur="80" fill="hold"/>
                                        <p:tgtEl>
                                          <p:spTgt spid="1028">
                                            <p:txEl>
                                              <p:pRg st="4" end="4"/>
                                            </p:txEl>
                                          </p:spTgt>
                                        </p:tgtEl>
                                        <p:attrNameLst>
                                          <p:attrName>style.color</p:attrName>
                                        </p:attrNameLst>
                                      </p:cBhvr>
                                      <p:tavLst>
                                        <p:tav tm="0">
                                          <p:val>
                                            <p:strVal val="#33cccc [5]"/>
                                          </p:val>
                                        </p:tav>
                                        <p:tav tm="50000">
                                          <p:val>
                                            <p:strVal val="#00ffcc [6]"/>
                                          </p:val>
                                        </p:tav>
                                      </p:tavLst>
                                    </p:anim>
                                    <p:anim calcmode="discrete" valueType="clr">
                                      <p:cBhvr additive="base">
                                        <p:cTn id="29" dur="80" fill="hold"/>
                                        <p:tgtEl>
                                          <p:spTgt spid="1028">
                                            <p:txEl>
                                              <p:pRg st="4" end="4"/>
                                            </p:txEl>
                                          </p:spTgt>
                                        </p:tgtEl>
                                        <p:attrNameLst>
                                          <p:attrName>fillcolor</p:attrName>
                                        </p:attrNameLst>
                                      </p:cBhvr>
                                      <p:tavLst>
                                        <p:tav tm="0">
                                          <p:val>
                                            <p:strVal val="#33cccc [5]"/>
                                          </p:val>
                                        </p:tav>
                                        <p:tav tm="50000">
                                          <p:val>
                                            <p:strVal val="#00ffcc [6]"/>
                                          </p:val>
                                        </p:tav>
                                      </p:tavLst>
                                    </p:anim>
                                    <p:set>
                                      <p:cBhvr additive="base">
                                        <p:cTn id="30" dur="80" fill="hold"/>
                                        <p:tgtEl>
                                          <p:spTgt spid="1028">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8" name=""/>
          <p:cNvSpPr/>
          <p:nvPr/>
        </p:nvSpPr>
        <p:spPr>
          <a:xfrm>
            <a:off x="468312" y="155575"/>
            <a:ext cx="5487988" cy="579438"/>
          </a:xfrm>
          <a:prstGeom prst="rect">
            <a:avLst/>
          </a:prstGeom>
          <a:noFill/>
          <a:ln>
            <a:noFill/>
            <a:miter lim="800000"/>
          </a:ln>
        </p:spPr>
        <p:txBody>
          <a:bodyPr wrap="none" anchor="t" anchorCtr="0">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3200" b="1">
                <a:latin typeface="Arial" pitchFamily="34" charset="0"/>
              </a:rPr>
              <a:t>　</a:t>
            </a:r>
            <a:r>
              <a:rPr kumimoji="0" lang="zh-CN" altLang="en-US" sz="3200" b="1">
                <a:solidFill>
                  <a:srgbClr val="FF0000"/>
                </a:solidFill>
                <a:latin typeface="Arial" pitchFamily="34" charset="0"/>
              </a:rPr>
              <a:t>消费损害索赔的维权途径：</a:t>
            </a:r>
            <a:endParaRPr kumimoji="0" lang="zh-CN" altLang="en-US" sz="3200" b="1">
              <a:solidFill>
                <a:srgbClr val="FF0000"/>
              </a:solidFill>
              <a:latin typeface="Arial" pitchFamily="34" charset="0"/>
            </a:endParaRPr>
          </a:p>
        </p:txBody>
      </p:sp>
      <p:sp>
        <p:nvSpPr>
          <p:cNvPr id="31749" name=""/>
          <p:cNvSpPr/>
          <p:nvPr/>
        </p:nvSpPr>
        <p:spPr>
          <a:xfrm>
            <a:off x="900112" y="908050"/>
            <a:ext cx="7775575" cy="3652838"/>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endParaRPr kumimoji="0" lang="zh-CN" altLang="en-US" sz="1800">
              <a:latin typeface="Arial" pitchFamily="34" charset="0"/>
            </a:endParaRPr>
          </a:p>
          <a:p>
            <a:pPr lvl="0"/>
            <a:r>
              <a:rPr kumimoji="0" lang="zh-CN" altLang="en-US" sz="1800">
                <a:latin typeface="Arial" pitchFamily="34" charset="0"/>
              </a:rPr>
              <a:t>　　    </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一</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与经营者协商和解</a:t>
            </a:r>
            <a:r>
              <a:rPr kumimoji="0" lang="en-US" altLang="zh-CN" b="1">
                <a:solidFill>
                  <a:srgbClr val="99CCFF"/>
                </a:solidFill>
                <a:latin typeface="Arial" pitchFamily="34" charset="0"/>
              </a:rPr>
              <a:t>;</a:t>
            </a:r>
            <a:endParaRPr kumimoji="0" lang="en-US" altLang="zh-CN" b="1">
              <a:solidFill>
                <a:srgbClr val="99CCFF"/>
              </a:solidFill>
              <a:latin typeface="Arial" pitchFamily="34" charset="0"/>
            </a:endParaRPr>
          </a:p>
          <a:p>
            <a:pPr lvl="0"/>
            <a:endParaRPr kumimoji="0" lang="en-US" altLang="zh-CN" b="1">
              <a:solidFill>
                <a:srgbClr val="99CCFF"/>
              </a:solidFill>
              <a:latin typeface="Arial" pitchFamily="34" charset="0"/>
            </a:endParaRPr>
          </a:p>
          <a:p>
            <a:pPr lvl="0"/>
            <a:r>
              <a:rPr kumimoji="0" lang="zh-CN" altLang="en-US" b="1">
                <a:solidFill>
                  <a:srgbClr val="99CCFF"/>
                </a:solidFill>
                <a:latin typeface="Arial" pitchFamily="34" charset="0"/>
              </a:rPr>
              <a:t>　　</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二</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请求消费者协会调解</a:t>
            </a:r>
            <a:r>
              <a:rPr kumimoji="0" lang="en-US" altLang="zh-CN" b="1">
                <a:solidFill>
                  <a:srgbClr val="99CCFF"/>
                </a:solidFill>
                <a:latin typeface="Arial" pitchFamily="34" charset="0"/>
              </a:rPr>
              <a:t>;</a:t>
            </a:r>
            <a:endParaRPr kumimoji="0" lang="en-US" altLang="zh-CN" b="1">
              <a:solidFill>
                <a:srgbClr val="99CCFF"/>
              </a:solidFill>
              <a:latin typeface="Arial" pitchFamily="34" charset="0"/>
            </a:endParaRPr>
          </a:p>
          <a:p>
            <a:pPr lvl="0"/>
            <a:endParaRPr kumimoji="0" lang="en-US" altLang="zh-CN" b="1">
              <a:solidFill>
                <a:srgbClr val="99CCFF"/>
              </a:solidFill>
              <a:latin typeface="Arial" pitchFamily="34" charset="0"/>
            </a:endParaRPr>
          </a:p>
          <a:p>
            <a:pPr lvl="0"/>
            <a:r>
              <a:rPr kumimoji="0" lang="zh-CN" altLang="en-US" b="1">
                <a:solidFill>
                  <a:srgbClr val="99CCFF"/>
                </a:solidFill>
                <a:latin typeface="Arial" pitchFamily="34" charset="0"/>
              </a:rPr>
              <a:t>　　</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三</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向有关行政部门申诉</a:t>
            </a:r>
            <a:r>
              <a:rPr kumimoji="0" lang="en-US" altLang="zh-CN" b="1">
                <a:solidFill>
                  <a:srgbClr val="99CCFF"/>
                </a:solidFill>
                <a:latin typeface="Arial" pitchFamily="34" charset="0"/>
              </a:rPr>
              <a:t>;</a:t>
            </a:r>
            <a:endParaRPr kumimoji="0" lang="en-US" altLang="zh-CN" b="1">
              <a:solidFill>
                <a:srgbClr val="99CCFF"/>
              </a:solidFill>
              <a:latin typeface="Arial" pitchFamily="34" charset="0"/>
            </a:endParaRPr>
          </a:p>
          <a:p>
            <a:pPr lvl="0"/>
            <a:endParaRPr kumimoji="0" lang="en-US" altLang="zh-CN" b="1">
              <a:solidFill>
                <a:srgbClr val="99CCFF"/>
              </a:solidFill>
              <a:latin typeface="Arial" pitchFamily="34" charset="0"/>
            </a:endParaRPr>
          </a:p>
          <a:p>
            <a:pPr lvl="0"/>
            <a:r>
              <a:rPr kumimoji="0" lang="zh-CN" altLang="en-US" b="1">
                <a:solidFill>
                  <a:srgbClr val="99CCFF"/>
                </a:solidFill>
                <a:latin typeface="Arial" pitchFamily="34" charset="0"/>
              </a:rPr>
              <a:t>　　</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四</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根据与经营者达成的仲裁协议提请仲裁机构仲裁</a:t>
            </a:r>
            <a:r>
              <a:rPr kumimoji="0" lang="en-US" altLang="zh-CN" b="1">
                <a:solidFill>
                  <a:srgbClr val="99CCFF"/>
                </a:solidFill>
                <a:latin typeface="Arial" pitchFamily="34" charset="0"/>
              </a:rPr>
              <a:t>;</a:t>
            </a:r>
            <a:endParaRPr kumimoji="0" lang="en-US" altLang="zh-CN" b="1">
              <a:solidFill>
                <a:srgbClr val="99CCFF"/>
              </a:solidFill>
              <a:latin typeface="Arial" pitchFamily="34" charset="0"/>
            </a:endParaRPr>
          </a:p>
          <a:p>
            <a:pPr lvl="0"/>
            <a:endParaRPr kumimoji="0" lang="en-US" altLang="zh-CN" b="1">
              <a:solidFill>
                <a:srgbClr val="99CCFF"/>
              </a:solidFill>
              <a:latin typeface="Arial" pitchFamily="34" charset="0"/>
            </a:endParaRPr>
          </a:p>
          <a:p>
            <a:pPr lvl="0"/>
            <a:r>
              <a:rPr kumimoji="0" lang="zh-CN" altLang="en-US" b="1">
                <a:solidFill>
                  <a:srgbClr val="99CCFF"/>
                </a:solidFill>
                <a:latin typeface="Arial" pitchFamily="34" charset="0"/>
              </a:rPr>
              <a:t>　　</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五</a:t>
            </a:r>
            <a:r>
              <a:rPr kumimoji="0" lang="en-US" altLang="zh-CN" b="1">
                <a:solidFill>
                  <a:srgbClr val="99CCFF"/>
                </a:solidFill>
                <a:latin typeface="Arial" pitchFamily="34" charset="0"/>
              </a:rPr>
              <a:t>)</a:t>
            </a:r>
            <a:r>
              <a:rPr kumimoji="0" lang="zh-CN" altLang="en-US" b="1">
                <a:solidFill>
                  <a:srgbClr val="99CCFF"/>
                </a:solidFill>
                <a:latin typeface="Arial" pitchFamily="34" charset="0"/>
              </a:rPr>
              <a:t>向人民法院提起诉讼</a:t>
            </a:r>
            <a:endParaRPr kumimoji="0" lang="zh-CN" altLang="en-US" b="1">
              <a:solidFill>
                <a:srgbClr val="99CCFF"/>
              </a:solidFill>
              <a:latin typeface="Arial" pitchFamily="34" charset="0"/>
            </a:endParaRPr>
          </a:p>
        </p:txBody>
      </p:sp>
      <p:sp>
        <p:nvSpPr>
          <p:cNvPr id="31750" name=""/>
          <p:cNvSpPr/>
          <p:nvPr/>
        </p:nvSpPr>
        <p:spPr>
          <a:xfrm>
            <a:off x="0" y="1628775"/>
            <a:ext cx="8785225" cy="3081338"/>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2800" b="1">
                <a:latin typeface="Arial" pitchFamily="34" charset="0"/>
                <a:ea typeface="华文行楷" pitchFamily="2" charset="-122"/>
              </a:rPr>
              <a:t>经营者有上述行为，消费者可按</a:t>
            </a:r>
            <a:r>
              <a:rPr kumimoji="0" lang="en-US" altLang="zh-CN" sz="2800" b="1">
                <a:latin typeface="Arial" pitchFamily="34" charset="0"/>
                <a:ea typeface="华文行楷" pitchFamily="2" charset="-122"/>
              </a:rPr>
              <a:t>《</a:t>
            </a:r>
            <a:r>
              <a:rPr kumimoji="0" lang="zh-CN" altLang="en-US" sz="2800" b="1">
                <a:latin typeface="Arial" pitchFamily="34" charset="0"/>
                <a:ea typeface="华文行楷" pitchFamily="2" charset="-122"/>
              </a:rPr>
              <a:t>消费者权益保护法</a:t>
            </a:r>
            <a:r>
              <a:rPr kumimoji="0" lang="en-US" altLang="zh-CN" sz="2800" b="1">
                <a:latin typeface="Arial" pitchFamily="34" charset="0"/>
                <a:ea typeface="华文行楷" pitchFamily="2" charset="-122"/>
              </a:rPr>
              <a:t>》</a:t>
            </a:r>
            <a:r>
              <a:rPr kumimoji="0" lang="zh-CN" altLang="en-US" sz="2800" b="1">
                <a:latin typeface="Arial" pitchFamily="34" charset="0"/>
                <a:ea typeface="华文行楷" pitchFamily="2" charset="-122"/>
              </a:rPr>
              <a:t>第四十九条的规定，向经营者提出索赔要求，索取赔偿的数额应所按所购买的商品的价格和接受服务的费用双倍返还法。</a:t>
            </a:r>
            <a:endParaRPr kumimoji="0" lang="zh-CN" altLang="en-US" sz="2800" b="1">
              <a:latin typeface="Arial" pitchFamily="34" charset="0"/>
              <a:ea typeface="华文行楷" pitchFamily="2" charset="-122"/>
            </a:endParaRPr>
          </a:p>
          <a:p>
            <a:pPr lvl="0"/>
            <a:r>
              <a:rPr kumimoji="0" lang="zh-CN" altLang="en-US" sz="2800" b="1">
                <a:latin typeface="Arial" pitchFamily="34" charset="0"/>
                <a:ea typeface="华文行楷" pitchFamily="2" charset="-122"/>
              </a:rPr>
              <a:t>　　经营者有上述欺诈行为，又拒不接受消费者的赔偿要求，消费者可向消费者权益保护协会提出控告，不能解决的，可以向人民法院提出诉讼法。</a:t>
            </a:r>
            <a:endParaRPr kumimoji="0" lang="zh-CN" altLang="en-US" sz="2800" b="1">
              <a:latin typeface="Arial" pitchFamily="34" charset="0"/>
              <a:ea typeface="华文行楷" pitchFamily="2" charset="-122"/>
            </a:endParaRPr>
          </a:p>
        </p:txBody>
      </p:sp>
      <p:sp>
        <p:nvSpPr>
          <p:cNvPr id="31751" name="Slide Number Placeholder 3"/>
          <p:cNvSpPr>
            <a:spLocks noGrp="1"/>
          </p:cNvSpPr>
          <p:nvPr>
            <p:ph type="sldNum" sz="quarter" idx="2"/>
          </p:nvPr>
        </p:nvSpPr>
        <p:spPr/>
        <p:txBody>
          <a:bodyPr/>
          <a:lstStyle/>
          <a:p>
            <a:pPr lvl="0" algn="r"/>
            <a:fld id="{2C40DBC2-E636-40C0-B7D8-6B3480C80D9A}" type="slidenum">
              <a:rPr kumimoji="0" lang="zh-CN" altLang="en-US" sz="1200">
                <a:effectLst>
                  <a:outerShdw blurRad="38100" dist="38100" dir="2700000" algn="tl">
                    <a:schemeClr val="bg2"/>
                  </a:outerShdw>
                </a:effectLst>
                <a:latin typeface="Arial" pitchFamily="34" charset="0"/>
              </a:rPr>
              <a:t>5</a:t>
            </a:fld>
            <a:endParaRPr lang="en-US"/>
          </a:p>
        </p:txBody>
      </p:sp>
      <p:sp>
        <p:nvSpPr>
          <p:cNvPr id="31752"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31753" name="TextBox 31752"/>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消费者权益保护法(2)共21页，您现在浏览的是第5页!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3" presetClass="entr" presetSubtype="0" dur="500" fill="hold" grpId="0" nodeType="clickEffect">
                                  <p:stCondLst>
                                    <p:cond delay="0"/>
                                  </p:stCondLst>
                                  <p:childTnLst>
                                    <p:set>
                                      <p:cBhvr additive="base">
                                        <p:cTn id="6" dur="1" fill="hold">
                                          <p:stCondLst>
                                            <p:cond delay="0"/>
                                          </p:stCondLst>
                                        </p:cTn>
                                        <p:tgtEl>
                                          <p:spTgt spid="31748"/>
                                        </p:tgtEl>
                                        <p:attrNameLst>
                                          <p:attrName>style.visibility</p:attrName>
                                        </p:attrNameLst>
                                      </p:cBhvr>
                                      <p:to>
                                        <p:strVal val="visible"/>
                                      </p:to>
                                    </p:set>
                                    <p:anim calcmode="lin" valueType="num">
                                      <p:cBhvr additive="base">
                                        <p:cTn id="7" dur="500" fill="hold"/>
                                        <p:tgtEl>
                                          <p:spTgt spid="31748"/>
                                        </p:tgtEl>
                                        <p:attrNameLst>
                                          <p:attrName>ppt_w</p:attrName>
                                        </p:attrNameLst>
                                      </p:cBhvr>
                                      <p:tavLst>
                                        <p:tav tm="0">
                                          <p:val>
                                            <p:fltVal val="0"/>
                                          </p:val>
                                        </p:tav>
                                        <p:tav tm="100000">
                                          <p:val>
                                            <p:strVal val="#ppt_w"/>
                                          </p:val>
                                        </p:tav>
                                      </p:tavLst>
                                    </p:anim>
                                    <p:anim calcmode="lin" valueType="num">
                                      <p:cBhvr additive="base">
                                        <p:cTn id="8" dur="500" fill="hold"/>
                                        <p:tgtEl>
                                          <p:spTgt spid="31748"/>
                                        </p:tgtEl>
                                        <p:attrNameLst>
                                          <p:attrName>ppt_h</p:attrName>
                                        </p:attrNameLst>
                                      </p:cBhvr>
                                      <p:tavLst>
                                        <p:tav tm="0">
                                          <p:val>
                                            <p:fltVal val="0"/>
                                          </p:val>
                                        </p:tav>
                                        <p:tav tm="100000">
                                          <p:val>
                                            <p:strVal val="#ppt_h"/>
                                          </p:val>
                                        </p:tav>
                                      </p:tavLst>
                                    </p:anim>
                                    <p:animEffect transition="in" filter="fade">
                                      <p:cBhvr additive="base">
                                        <p:cTn id="9" dur="500"/>
                                        <p:tgtEl>
                                          <p:spTgt spid="31748"/>
                                        </p:tgtEl>
                                      </p:cBhvr>
                                    </p:animEffect>
                                  </p:childTnLst>
                                </p:cTn>
                              </p:par>
                            </p:childTnLst>
                          </p:cTn>
                        </p:par>
                      </p:childTnLst>
                    </p:cTn>
                  </p:par>
                  <p:par>
                    <p:cTn id="10" fill="hold" nodeType="clickPar">
                      <p:stCondLst>
                        <p:cond delay="indefinite"/>
                      </p:stCondLst>
                      <p:childTnLst>
                        <p:par>
                          <p:cTn id="11" fill="hold" nodeType="afterGroup">
                            <p:stCondLst>
                              <p:cond delay="0"/>
                            </p:stCondLst>
                            <p:childTnLst>
                              <p:par>
                                <p:cTn id="12" presetID="17" presetClass="entr" presetSubtype="10" dur="500" fill="hold" grpId="2" nodeType="clickEffect">
                                  <p:stCondLst>
                                    <p:cond delay="0"/>
                                  </p:stCondLst>
                                  <p:childTnLst>
                                    <p:set>
                                      <p:cBhvr additive="base">
                                        <p:cTn id="13" dur="1" fill="hold">
                                          <p:stCondLst>
                                            <p:cond delay="0"/>
                                          </p:stCondLst>
                                        </p:cTn>
                                        <p:tgtEl>
                                          <p:spTgt spid="31749"/>
                                        </p:tgtEl>
                                        <p:attrNameLst>
                                          <p:attrName>style.visibility</p:attrName>
                                        </p:attrNameLst>
                                      </p:cBhvr>
                                      <p:to>
                                        <p:strVal val="visible"/>
                                      </p:to>
                                    </p:set>
                                    <p:anim calcmode="lin" valueType="num">
                                      <p:cBhvr additive="base">
                                        <p:cTn id="14" dur="500" fill="hold"/>
                                        <p:tgtEl>
                                          <p:spTgt spid="31749"/>
                                        </p:tgtEl>
                                        <p:attrNameLst>
                                          <p:attrName>ppt_w</p:attrName>
                                        </p:attrNameLst>
                                      </p:cBhvr>
                                      <p:tavLst>
                                        <p:tav tm="0">
                                          <p:val>
                                            <p:fltVal val="0"/>
                                          </p:val>
                                        </p:tav>
                                        <p:tav tm="100000">
                                          <p:val>
                                            <p:strVal val="#ppt_w"/>
                                          </p:val>
                                        </p:tav>
                                      </p:tavLst>
                                    </p:anim>
                                    <p:anim calcmode="lin" valueType="num">
                                      <p:cBhvr additive="base">
                                        <p:cTn id="15" dur="500" fill="hold"/>
                                        <p:tgtEl>
                                          <p:spTgt spid="31749"/>
                                        </p:tgtEl>
                                        <p:attrNameLst>
                                          <p:attrName>ppt_h</p:attrName>
                                        </p:attrNameLst>
                                      </p:cBhvr>
                                      <p:tavLst>
                                        <p:tav tm="0">
                                          <p:val>
                                            <p:strVal val="#ppt_h"/>
                                          </p:val>
                                        </p:tav>
                                        <p:tav tm="100000">
                                          <p:val>
                                            <p:strVal val="#ppt_h"/>
                                          </p:val>
                                        </p:tav>
                                      </p:tavLst>
                                    </p:anim>
                                  </p:childTnLst>
                                </p:cTn>
                              </p:par>
                            </p:childTnLst>
                          </p:cTn>
                        </p:par>
                      </p:childTnLst>
                    </p:cTn>
                  </p:par>
                  <p:par>
                    <p:cTn id="16" fill="hold" nodeType="clickPar">
                      <p:stCondLst>
                        <p:cond delay="indefinite"/>
                      </p:stCondLst>
                      <p:childTnLst>
                        <p:par>
                          <p:cTn id="17" fill="hold" nodeType="afterGroup">
                            <p:stCondLst>
                              <p:cond delay="0"/>
                            </p:stCondLst>
                            <p:childTnLst>
                              <p:par>
                                <p:cTn id="18" presetID="30" presetClass="exit" presetSubtype="0" dur="1000" fill="hold" grpId="1" nodeType="clickEffect">
                                  <p:stCondLst>
                                    <p:cond delay="0"/>
                                  </p:stCondLst>
                                  <p:childTnLst>
                                    <p:animEffect transition="out" filter="fade">
                                      <p:cBhvr additive="base">
                                        <p:cTn id="19" dur="800" accel="100000">
                                          <p:stCondLst>
                                            <p:cond delay="200"/>
                                          </p:stCondLst>
                                        </p:cTn>
                                        <p:tgtEl>
                                          <p:spTgt spid="31749"/>
                                        </p:tgtEl>
                                      </p:cBhvr>
                                    </p:animEffect>
                                    <p:anim calcmode="lin" valueType="num">
                                      <p:cBhvr additive="base">
                                        <p:cTn id="20" dur="800" accel="100000" fill="hold">
                                          <p:stCondLst>
                                            <p:cond delay="200"/>
                                          </p:stCondLst>
                                        </p:cTn>
                                        <p:tgtEl>
                                          <p:spTgt spid="31749"/>
                                        </p:tgtEl>
                                        <p:attrNameLst>
                                          <p:attrName>style.rotation</p:attrName>
                                        </p:attrNameLst>
                                      </p:cBhvr>
                                      <p:tavLst>
                                        <p:tav tm="0">
                                          <p:val>
                                            <p:fltVal val="0"/>
                                          </p:val>
                                        </p:tav>
                                        <p:tav tm="100000">
                                          <p:val>
                                            <p:fltVal val="-90"/>
                                          </p:val>
                                        </p:tav>
                                      </p:tavLst>
                                    </p:anim>
                                    <p:anim calcmode="lin" valueType="num">
                                      <p:cBhvr additive="base">
                                        <p:cTn id="21" dur="200" decel="100000" fill="hold"/>
                                        <p:tgtEl>
                                          <p:spTgt spid="31749"/>
                                        </p:tgtEl>
                                        <p:attrNameLst>
                                          <p:attrName>ppt_x</p:attrName>
                                        </p:attrNameLst>
                                      </p:cBhvr>
                                      <p:tavLst>
                                        <p:tav tm="0">
                                          <p:val>
                                            <p:strVal val="ppt_x"/>
                                          </p:val>
                                        </p:tav>
                                        <p:tav tm="100000">
                                          <p:val>
                                            <p:strVal val="ppt_x-0.05"/>
                                          </p:val>
                                        </p:tav>
                                      </p:tavLst>
                                    </p:anim>
                                    <p:anim calcmode="lin" valueType="num">
                                      <p:cBhvr additive="base">
                                        <p:cTn id="22" dur="200" decel="100000" fill="hold"/>
                                        <p:tgtEl>
                                          <p:spTgt spid="31749"/>
                                        </p:tgtEl>
                                        <p:attrNameLst>
                                          <p:attrName>ppt_y</p:attrName>
                                        </p:attrNameLst>
                                      </p:cBhvr>
                                      <p:tavLst>
                                        <p:tav tm="0">
                                          <p:val>
                                            <p:strVal val="ppt_y"/>
                                          </p:val>
                                        </p:tav>
                                        <p:tav tm="100000">
                                          <p:val>
                                            <p:strVal val="ppt_y+0.1"/>
                                          </p:val>
                                        </p:tav>
                                      </p:tavLst>
                                    </p:anim>
                                    <p:anim calcmode="lin" valueType="num">
                                      <p:cBhvr additive="base">
                                        <p:cTn id="23" dur="800" accel="100000" fill="hold">
                                          <p:stCondLst>
                                            <p:cond delay="200"/>
                                          </p:stCondLst>
                                        </p:cTn>
                                        <p:tgtEl>
                                          <p:spTgt spid="31749"/>
                                        </p:tgtEl>
                                        <p:attrNameLst>
                                          <p:attrName>ppt_x</p:attrName>
                                        </p:attrNameLst>
                                      </p:cBhvr>
                                      <p:tavLst>
                                        <p:tav tm="0">
                                          <p:val>
                                            <p:strVal val="ppt_x"/>
                                          </p:val>
                                        </p:tav>
                                        <p:tav tm="100000">
                                          <p:val>
                                            <p:strVal val="ppt_x+0.4+0.05"/>
                                          </p:val>
                                        </p:tav>
                                      </p:tavLst>
                                    </p:anim>
                                    <p:anim calcmode="lin" valueType="num">
                                      <p:cBhvr additive="base">
                                        <p:cTn id="24" dur="800" accel="100000" fill="hold">
                                          <p:stCondLst>
                                            <p:cond delay="200"/>
                                          </p:stCondLst>
                                        </p:cTn>
                                        <p:tgtEl>
                                          <p:spTgt spid="31749"/>
                                        </p:tgtEl>
                                        <p:attrNameLst>
                                          <p:attrName>ppt_y</p:attrName>
                                        </p:attrNameLst>
                                      </p:cBhvr>
                                      <p:tavLst>
                                        <p:tav tm="0">
                                          <p:val>
                                            <p:strVal val="ppt_y"/>
                                          </p:val>
                                        </p:tav>
                                        <p:tav tm="100000">
                                          <p:val>
                                            <p:strVal val="ppt_y-0.4-0.1"/>
                                          </p:val>
                                        </p:tav>
                                      </p:tavLst>
                                    </p:anim>
                                    <p:set>
                                      <p:cBhvr additive="base">
                                        <p:cTn id="25" dur="1" fill="hold">
                                          <p:stCondLst>
                                            <p:cond delay="999"/>
                                          </p:stCondLst>
                                        </p:cTn>
                                        <p:tgtEl>
                                          <p:spTgt spid="31749"/>
                                        </p:tgtEl>
                                        <p:attrNameLst>
                                          <p:attrName>style.visibility</p:attrName>
                                        </p:attrNameLst>
                                      </p:cBhvr>
                                      <p:to>
                                        <p:strVal val="hidden"/>
                                      </p:to>
                                    </p:set>
                                  </p:childTnLst>
                                </p:cTn>
                              </p:par>
                            </p:childTnLst>
                          </p:cTn>
                        </p:par>
                      </p:childTnLst>
                    </p:cTn>
                  </p:par>
                  <p:par>
                    <p:cTn id="26" fill="hold" nodeType="clickPar">
                      <p:stCondLst>
                        <p:cond delay="indefinite"/>
                      </p:stCondLst>
                      <p:childTnLst>
                        <p:par>
                          <p:cTn id="27" fill="hold" nodeType="afterGroup">
                            <p:stCondLst>
                              <p:cond delay="0"/>
                            </p:stCondLst>
                            <p:childTnLst>
                              <p:par>
                                <p:cTn id="28" presetID="51" presetClass="entr" presetSubtype="0" dur="2000" fill="hold" grpId="3" nodeType="clickEffect">
                                  <p:stCondLst>
                                    <p:cond delay="0"/>
                                  </p:stCondLst>
                                  <p:childTnLst>
                                    <p:set>
                                      <p:cBhvr additive="base">
                                        <p:cTn id="29" dur="1" fill="hold">
                                          <p:stCondLst>
                                            <p:cond delay="0"/>
                                          </p:stCondLst>
                                        </p:cTn>
                                        <p:tgtEl>
                                          <p:spTgt spid="31750"/>
                                        </p:tgtEl>
                                        <p:attrNameLst>
                                          <p:attrName>style.visibility</p:attrName>
                                        </p:attrNameLst>
                                      </p:cBhvr>
                                      <p:to>
                                        <p:strVal val="visible"/>
                                      </p:to>
                                    </p:set>
                                    <p:animEffect transition="in" filter="fade">
                                      <p:cBhvr additive="base">
                                        <p:cTn id="30" dur="770" decel="100000"/>
                                        <p:tgtEl>
                                          <p:spTgt spid="31750"/>
                                        </p:tgtEl>
                                      </p:cBhvr>
                                    </p:animEffect>
                                    <p:animScale>
                                      <p:cBhvr additive="base">
                                        <p:cTn id="31" dur="770" decel="100000" fill="hold"/>
                                        <p:tgtEl>
                                          <p:spTgt spid="31750"/>
                                        </p:tgtEl>
                                      </p:cBhvr>
                                      <p:from x="10000" y="10000"/>
                                      <p:to x="200000" y="450000"/>
                                    </p:animScale>
                                    <p:animScale>
                                      <p:cBhvr additive="base">
                                        <p:cTn id="32" dur="1230" accel="100000" fill="hold">
                                          <p:stCondLst>
                                            <p:cond delay="770"/>
                                          </p:stCondLst>
                                        </p:cTn>
                                        <p:tgtEl>
                                          <p:spTgt spid="31750"/>
                                        </p:tgtEl>
                                      </p:cBhvr>
                                      <p:from x="200000" y="450000"/>
                                      <p:to x="100000" y="100000"/>
                                    </p:animScale>
                                    <p:set>
                                      <p:cBhvr additive="base">
                                        <p:cTn id="33" dur="770" fill="hold"/>
                                        <p:tgtEl>
                                          <p:spTgt spid="31750"/>
                                        </p:tgtEl>
                                        <p:attrNameLst>
                                          <p:attrName>ppt_x</p:attrName>
                                        </p:attrNameLst>
                                      </p:cBhvr>
                                      <p:to>
                                        <p:strVal val="(0.5)"/>
                                      </p:to>
                                    </p:set>
                                    <p:anim from="(0.5)" to="(#ppt_x)" calcmode="lin" valueType="num">
                                      <p:cBhvr additive="base">
                                        <p:cTn id="34" dur="1230" accel="100000" fill="hold">
                                          <p:stCondLst>
                                            <p:cond delay="770"/>
                                          </p:stCondLst>
                                        </p:cTn>
                                        <p:tgtEl>
                                          <p:spTgt spid="31750"/>
                                        </p:tgtEl>
                                        <p:attrNameLst>
                                          <p:attrName>ppt_x</p:attrName>
                                        </p:attrNameLst>
                                      </p:cBhvr>
                                    </p:anim>
                                    <p:set>
                                      <p:cBhvr additive="base">
                                        <p:cTn id="35" dur="770" fill="hold"/>
                                        <p:tgtEl>
                                          <p:spTgt spid="31750"/>
                                        </p:tgtEl>
                                        <p:attrNameLst>
                                          <p:attrName>ppt_y</p:attrName>
                                        </p:attrNameLst>
                                      </p:cBhvr>
                                      <p:to>
                                        <p:strVal val="(#ppt_y+0.4)"/>
                                      </p:to>
                                    </p:set>
                                    <p:anim from="(#ppt_y+0.4)" to="(#ppt_y)" calcmode="lin" valueType="num">
                                      <p:cBhvr additive="base">
                                        <p:cTn id="36" dur="1230" accel="100000" fill="hold">
                                          <p:stCondLst>
                                            <p:cond delay="770"/>
                                          </p:stCondLst>
                                        </p:cTn>
                                        <p:tgtEl>
                                          <p:spTgt spid="31750"/>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p:bldP spid="31749" grpId="1"/>
      <p:bldP spid="31749" grpId="2"/>
      <p:bldP spid="31750" grpId="3"/>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4" name=""/>
          <p:cNvSpPr/>
          <p:nvPr/>
        </p:nvSpPr>
        <p:spPr>
          <a:xfrm>
            <a:off x="323850" y="0"/>
            <a:ext cx="8388350" cy="7140575"/>
          </a:xfrm>
          <a:prstGeom prst="rect">
            <a:avLst/>
          </a:prstGeom>
          <a:noFill/>
          <a:ln>
            <a:noFill/>
            <a:miter lim="800000"/>
          </a:ln>
        </p:spPr>
        <p:txBody>
          <a:bodyPr>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0" lang="en-US" altLang="zh-CN" sz="2800" b="1">
                <a:latin typeface="楷体_GB2312" pitchFamily="49" charset="-122"/>
                <a:ea typeface="楷体_GB2312" pitchFamily="49" charset="-122"/>
              </a:rPr>
              <a:t>2</a:t>
            </a:r>
            <a:r>
              <a:rPr kumimoji="0" lang="zh-CN" altLang="en-US" sz="2800" b="1">
                <a:latin typeface="楷体_GB2312" pitchFamily="49" charset="-122"/>
                <a:ea typeface="楷体_GB2312" pitchFamily="49" charset="-122"/>
              </a:rPr>
              <a:t>：</a:t>
            </a:r>
            <a:r>
              <a:rPr kumimoji="0" lang="en-US" altLang="zh-CN" sz="2800" b="1">
                <a:latin typeface="楷体_GB2312" pitchFamily="49" charset="-122"/>
                <a:ea typeface="楷体_GB2312" pitchFamily="49" charset="-122"/>
              </a:rPr>
              <a:t>1996</a:t>
            </a:r>
            <a:r>
              <a:rPr kumimoji="0" lang="zh-CN" altLang="en-US" sz="2800" b="1">
                <a:latin typeface="楷体_GB2312" pitchFamily="49" charset="-122"/>
                <a:ea typeface="楷体_GB2312" pitchFamily="49" charset="-122"/>
              </a:rPr>
              <a:t>年</a:t>
            </a:r>
            <a:r>
              <a:rPr kumimoji="0" lang="en-US" altLang="zh-CN" sz="2800" b="1">
                <a:latin typeface="楷体_GB2312" pitchFamily="49" charset="-122"/>
                <a:ea typeface="楷体_GB2312" pitchFamily="49" charset="-122"/>
              </a:rPr>
              <a:t>4</a:t>
            </a:r>
            <a:r>
              <a:rPr kumimoji="0" lang="zh-CN" altLang="en-US" sz="2800" b="1">
                <a:latin typeface="楷体_GB2312" pitchFamily="49" charset="-122"/>
                <a:ea typeface="楷体_GB2312" pitchFamily="49" charset="-122"/>
              </a:rPr>
              <a:t>月</a:t>
            </a:r>
            <a:r>
              <a:rPr kumimoji="0" lang="en-US" altLang="zh-CN" sz="2800" b="1">
                <a:latin typeface="楷体_GB2312" pitchFamily="49" charset="-122"/>
                <a:ea typeface="楷体_GB2312" pitchFamily="49" charset="-122"/>
              </a:rPr>
              <a:t>24</a:t>
            </a:r>
            <a:r>
              <a:rPr kumimoji="0" lang="zh-CN" altLang="en-US" sz="2800" b="1">
                <a:latin typeface="楷体_GB2312" pitchFamily="49" charset="-122"/>
                <a:ea typeface="楷体_GB2312" pitchFamily="49" charset="-122"/>
              </a:rPr>
              <a:t>日，何山在北京乐万达商行购买了两幅标明为徐悲鸿先生所作的作品，一张独马，一张群马，价格分别为</a:t>
            </a:r>
            <a:r>
              <a:rPr kumimoji="0" lang="en-US" altLang="zh-CN" sz="2800" b="1">
                <a:latin typeface="楷体_GB2312" pitchFamily="49" charset="-122"/>
                <a:ea typeface="楷体_GB2312" pitchFamily="49" charset="-122"/>
              </a:rPr>
              <a:t>700</a:t>
            </a:r>
            <a:r>
              <a:rPr kumimoji="0" lang="zh-CN" altLang="en-US" sz="2800" b="1">
                <a:latin typeface="楷体_GB2312" pitchFamily="49" charset="-122"/>
                <a:ea typeface="楷体_GB2312" pitchFamily="49" charset="-122"/>
              </a:rPr>
              <a:t>元和</a:t>
            </a:r>
            <a:r>
              <a:rPr kumimoji="0" lang="en-US" altLang="zh-CN" sz="2800" b="1">
                <a:latin typeface="楷体_GB2312" pitchFamily="49" charset="-122"/>
                <a:ea typeface="楷体_GB2312" pitchFamily="49" charset="-122"/>
              </a:rPr>
              <a:t>2200</a:t>
            </a:r>
            <a:r>
              <a:rPr kumimoji="0" lang="zh-CN" altLang="en-US" sz="2800" b="1">
                <a:latin typeface="楷体_GB2312" pitchFamily="49" charset="-122"/>
                <a:ea typeface="楷体_GB2312" pitchFamily="49" charset="-122"/>
              </a:rPr>
              <a:t>元。在商行开具的发票中，分别写有“卅三年暮春悲鸿独马”及“悲鸿群马”等字样。何山认为这两幅画作不是徐悲鸿的真迹，遂于</a:t>
            </a:r>
            <a:r>
              <a:rPr kumimoji="0" lang="en-US" altLang="zh-CN" sz="2800" b="1">
                <a:latin typeface="楷体_GB2312" pitchFamily="49" charset="-122"/>
                <a:ea typeface="楷体_GB2312" pitchFamily="49" charset="-122"/>
              </a:rPr>
              <a:t>5</a:t>
            </a:r>
            <a:r>
              <a:rPr kumimoji="0" lang="zh-CN" altLang="en-US" sz="2800" b="1">
                <a:latin typeface="楷体_GB2312" pitchFamily="49" charset="-122"/>
                <a:ea typeface="楷体_GB2312" pitchFamily="49" charset="-122"/>
              </a:rPr>
              <a:t>月</a:t>
            </a:r>
            <a:r>
              <a:rPr kumimoji="0" lang="en-US" altLang="zh-CN" sz="2800" b="1">
                <a:latin typeface="楷体_GB2312" pitchFamily="49" charset="-122"/>
                <a:ea typeface="楷体_GB2312" pitchFamily="49" charset="-122"/>
              </a:rPr>
              <a:t>13</a:t>
            </a:r>
            <a:r>
              <a:rPr kumimoji="0" lang="zh-CN" altLang="en-US" sz="2800" b="1">
                <a:latin typeface="楷体_GB2312" pitchFamily="49" charset="-122"/>
                <a:ea typeface="楷体_GB2312" pitchFamily="49" charset="-122"/>
              </a:rPr>
              <a:t>日以“怀疑有假，特诉请保护”为由，诉至北京市西城区人民法院。</a:t>
            </a:r>
            <a:endParaRPr kumimoji="0" lang="zh-CN" altLang="en-US" sz="2800" b="1">
              <a:latin typeface="楷体_GB2312" pitchFamily="49" charset="-122"/>
              <a:ea typeface="楷体_GB2312" pitchFamily="49" charset="-122"/>
            </a:endParaRPr>
          </a:p>
          <a:p>
            <a:pPr lvl="0">
              <a:spcBef>
                <a:spcPct val="50000"/>
              </a:spcBef>
            </a:pPr>
            <a:r>
              <a:rPr kumimoji="0" lang="zh-CN" altLang="en-US" sz="2800" b="1">
                <a:latin typeface="楷体_GB2312" pitchFamily="49" charset="-122"/>
                <a:ea typeface="楷体_GB2312" pitchFamily="49" charset="-122"/>
              </a:rPr>
              <a:t>　　</a:t>
            </a:r>
            <a:r>
              <a:rPr kumimoji="0" lang="en-US" altLang="zh-CN" sz="2800" b="1">
                <a:latin typeface="楷体_GB2312" pitchFamily="49" charset="-122"/>
                <a:ea typeface="楷体_GB2312" pitchFamily="49" charset="-122"/>
              </a:rPr>
              <a:t>8</a:t>
            </a:r>
            <a:r>
              <a:rPr kumimoji="0" lang="zh-CN" altLang="en-US" sz="2800" b="1">
                <a:latin typeface="楷体_GB2312" pitchFamily="49" charset="-122"/>
                <a:ea typeface="楷体_GB2312" pitchFamily="49" charset="-122"/>
              </a:rPr>
              <a:t>月</a:t>
            </a:r>
            <a:r>
              <a:rPr kumimoji="0" lang="en-US" altLang="zh-CN" sz="2800" b="1">
                <a:latin typeface="楷体_GB2312" pitchFamily="49" charset="-122"/>
                <a:ea typeface="楷体_GB2312" pitchFamily="49" charset="-122"/>
              </a:rPr>
              <a:t>2</a:t>
            </a:r>
            <a:r>
              <a:rPr kumimoji="0" lang="zh-CN" altLang="en-US" sz="2800" b="1">
                <a:latin typeface="楷体_GB2312" pitchFamily="49" charset="-122"/>
                <a:ea typeface="楷体_GB2312" pitchFamily="49" charset="-122"/>
              </a:rPr>
              <a:t>日，西城区人民法院做出民事判决，认定被告出售国画时有欺诈行为，判决被告退还原告购画款</a:t>
            </a:r>
            <a:r>
              <a:rPr kumimoji="0" lang="en-US" altLang="zh-CN" sz="2800" b="1">
                <a:latin typeface="楷体_GB2312" pitchFamily="49" charset="-122"/>
                <a:ea typeface="楷体_GB2312" pitchFamily="49" charset="-122"/>
              </a:rPr>
              <a:t>2900</a:t>
            </a:r>
            <a:r>
              <a:rPr kumimoji="0" lang="zh-CN" altLang="en-US" sz="2800" b="1">
                <a:latin typeface="楷体_GB2312" pitchFamily="49" charset="-122"/>
                <a:ea typeface="楷体_GB2312" pitchFamily="49" charset="-122"/>
              </a:rPr>
              <a:t>元，增加赔偿原告购画价款的一倍赔偿金</a:t>
            </a:r>
            <a:r>
              <a:rPr kumimoji="0" lang="en-US" altLang="zh-CN" sz="2800" b="1">
                <a:latin typeface="楷体_GB2312" pitchFamily="49" charset="-122"/>
                <a:ea typeface="楷体_GB2312" pitchFamily="49" charset="-122"/>
              </a:rPr>
              <a:t>2900</a:t>
            </a:r>
            <a:r>
              <a:rPr kumimoji="0" lang="zh-CN" altLang="en-US" sz="2800" b="1">
                <a:latin typeface="楷体_GB2312" pitchFamily="49" charset="-122"/>
                <a:ea typeface="楷体_GB2312" pitchFamily="49" charset="-122"/>
              </a:rPr>
              <a:t>元，并判决被告赔偿原告和代支付的诉讼费</a:t>
            </a:r>
            <a:r>
              <a:rPr kumimoji="0" lang="en-US" altLang="zh-CN" sz="2800" b="1">
                <a:latin typeface="楷体_GB2312" pitchFamily="49" charset="-122"/>
                <a:ea typeface="楷体_GB2312" pitchFamily="49" charset="-122"/>
              </a:rPr>
              <a:t>10</a:t>
            </a:r>
            <a:r>
              <a:rPr kumimoji="0" lang="zh-CN" altLang="en-US" sz="2800" b="1">
                <a:latin typeface="楷体_GB2312" pitchFamily="49" charset="-122"/>
                <a:ea typeface="楷体_GB2312" pitchFamily="49" charset="-122"/>
              </a:rPr>
              <a:t>元、律师代理费</a:t>
            </a:r>
            <a:r>
              <a:rPr kumimoji="0" lang="en-US" altLang="zh-CN" sz="2800" b="1">
                <a:latin typeface="楷体_GB2312" pitchFamily="49" charset="-122"/>
                <a:ea typeface="楷体_GB2312" pitchFamily="49" charset="-122"/>
              </a:rPr>
              <a:t>224</a:t>
            </a:r>
            <a:r>
              <a:rPr kumimoji="0" lang="zh-CN" altLang="en-US" sz="2800" b="1">
                <a:latin typeface="楷体_GB2312" pitchFamily="49" charset="-122"/>
                <a:ea typeface="楷体_GB2312" pitchFamily="49" charset="-122"/>
              </a:rPr>
              <a:t>元。案件受理费</a:t>
            </a:r>
            <a:r>
              <a:rPr kumimoji="0" lang="en-US" altLang="zh-CN" sz="2800" b="1">
                <a:latin typeface="楷体_GB2312" pitchFamily="49" charset="-122"/>
                <a:ea typeface="楷体_GB2312" pitchFamily="49" charset="-122"/>
              </a:rPr>
              <a:t>242</a:t>
            </a:r>
            <a:r>
              <a:rPr kumimoji="0" lang="zh-CN" altLang="en-US" sz="2800" b="1">
                <a:latin typeface="楷体_GB2312" pitchFamily="49" charset="-122"/>
                <a:ea typeface="楷体_GB2312" pitchFamily="49" charset="-122"/>
              </a:rPr>
              <a:t>元由被告承担。</a:t>
            </a:r>
            <a:endParaRPr kumimoji="0" lang="zh-CN" altLang="en-US" sz="2800" b="1">
              <a:latin typeface="楷体_GB2312" pitchFamily="49" charset="-122"/>
              <a:ea typeface="楷体_GB2312" pitchFamily="49" charset="-122"/>
            </a:endParaRPr>
          </a:p>
          <a:p>
            <a:pPr lvl="0">
              <a:spcBef>
                <a:spcPct val="50000"/>
              </a:spcBef>
            </a:pPr>
            <a:endParaRPr kumimoji="0" lang="zh-CN" altLang="en-US" sz="2800" b="1">
              <a:latin typeface="楷体_GB2312" pitchFamily="49" charset="-122"/>
              <a:ea typeface="楷体_GB2312" pitchFamily="49" charset="-122"/>
            </a:endParaRPr>
          </a:p>
          <a:p>
            <a:pPr lvl="0">
              <a:spcBef>
                <a:spcPct val="50000"/>
              </a:spcBef>
            </a:pPr>
            <a:endParaRPr kumimoji="0" lang="zh-CN" altLang="en-US" sz="2800" b="1">
              <a:latin typeface="楷体_GB2312" pitchFamily="49" charset="-122"/>
              <a:ea typeface="楷体_GB2312" pitchFamily="49" charset="-122"/>
            </a:endParaRPr>
          </a:p>
        </p:txBody>
      </p:sp>
      <p:sp>
        <p:nvSpPr>
          <p:cNvPr id="32775" name="Slide Number Placeholder 3"/>
          <p:cNvSpPr>
            <a:spLocks noGrp="1"/>
          </p:cNvSpPr>
          <p:nvPr>
            <p:ph type="sldNum" sz="quarter" idx="2"/>
          </p:nvPr>
        </p:nvSpPr>
        <p:spPr/>
        <p:txBody>
          <a:bodyPr/>
          <a:lstStyle/>
          <a:p>
            <a:pPr lvl="0" algn="r"/>
            <a:fld id="{EA152417-5FD5-4CAE-90DE-5F3DCCE44D68}" type="slidenum">
              <a:rPr kumimoji="0" lang="zh-CN" altLang="en-US" sz="1200">
                <a:effectLst>
                  <a:outerShdw blurRad="38100" dist="38100" dir="2700000" algn="tl">
                    <a:schemeClr val="bg2"/>
                  </a:outerShdw>
                </a:effectLst>
                <a:latin typeface="Arial" pitchFamily="34" charset="0"/>
              </a:rPr>
              <a:t>6</a:t>
            </a:fld>
            <a:endParaRPr lang="en-US"/>
          </a:p>
        </p:txBody>
      </p:sp>
      <p:sp>
        <p:nvSpPr>
          <p:cNvPr id="32776"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32777" name="TextBox 32776"/>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消费者权益保护法(2)共21页，您现在浏览的是第6页!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7" presetClass="entr" presetSubtype="0" dur="80" fill="hold" grpId="0" nodeType="clickEffect">
                                  <p:stCondLst>
                                    <p:cond delay="0"/>
                                  </p:stCondLst>
                                  <p:iterate type="lt">
                                    <p:tmPct val="50000"/>
                                  </p:iterate>
                                  <p:childTnLst>
                                    <p:set>
                                      <p:cBhvr additive="base">
                                        <p:cTn id="6" dur="1" fill="hold">
                                          <p:stCondLst>
                                            <p:cond delay="0"/>
                                          </p:stCondLst>
                                        </p:cTn>
                                        <p:tgtEl>
                                          <p:spTgt spid="32774">
                                            <p:txEl>
                                              <p:pRg st="0" end="0"/>
                                            </p:txEl>
                                          </p:spTgt>
                                        </p:tgtEl>
                                        <p:attrNameLst>
                                          <p:attrName>style.visibility</p:attrName>
                                        </p:attrNameLst>
                                      </p:cBhvr>
                                      <p:to>
                                        <p:strVal val="visible"/>
                                      </p:to>
                                    </p:set>
                                    <p:anim calcmode="discrete" valueType="clr">
                                      <p:cBhvr additive="base">
                                        <p:cTn id="7" dur="80" fill="hold"/>
                                        <p:tgtEl>
                                          <p:spTgt spid="32774">
                                            <p:txEl>
                                              <p:pRg st="0" end="0"/>
                                            </p:txEl>
                                          </p:spTgt>
                                        </p:tgtEl>
                                        <p:attrNameLst>
                                          <p:attrName>style.color</p:attrName>
                                        </p:attrNameLst>
                                      </p:cBhvr>
                                      <p:tavLst>
                                        <p:tav tm="0">
                                          <p:val>
                                            <p:strVal val="#33cccc [5]"/>
                                          </p:val>
                                        </p:tav>
                                        <p:tav tm="50000">
                                          <p:val>
                                            <p:strVal val="#00ffcc [6]"/>
                                          </p:val>
                                        </p:tav>
                                      </p:tavLst>
                                    </p:anim>
                                    <p:anim calcmode="discrete" valueType="clr">
                                      <p:cBhvr additive="base">
                                        <p:cTn id="8" dur="80" fill="hold"/>
                                        <p:tgtEl>
                                          <p:spTgt spid="32774">
                                            <p:txEl>
                                              <p:pRg st="0" end="0"/>
                                            </p:txEl>
                                          </p:spTgt>
                                        </p:tgtEl>
                                        <p:attrNameLst>
                                          <p:attrName>fillcolor</p:attrName>
                                        </p:attrNameLst>
                                      </p:cBhvr>
                                      <p:tavLst>
                                        <p:tav tm="0">
                                          <p:val>
                                            <p:strVal val="#33cccc [5]"/>
                                          </p:val>
                                        </p:tav>
                                        <p:tav tm="50000">
                                          <p:val>
                                            <p:strVal val="#00ffcc [6]"/>
                                          </p:val>
                                        </p:tav>
                                      </p:tavLst>
                                    </p:anim>
                                    <p:set>
                                      <p:cBhvr additive="base">
                                        <p:cTn id="9" dur="80" fill="hold"/>
                                        <p:tgtEl>
                                          <p:spTgt spid="32774">
                                            <p:txEl>
                                              <p:pRg st="0" end="0"/>
                                            </p:txEl>
                                          </p:spTgt>
                                        </p:tgtEl>
                                        <p:attrNameLst>
                                          <p:attrName>fill.type</p:attrName>
                                        </p:attrNameLst>
                                      </p:cBhvr>
                                      <p:to>
                                        <p:strVal val="solid"/>
                                      </p:to>
                                    </p:set>
                                  </p:childTnLst>
                                </p:cTn>
                              </p:par>
                              <p:par>
                                <p:cTn id="10" presetID="27" presetClass="entr" presetSubtype="0" dur="80" fill="hold" grpId="0" nodeType="withEffect">
                                  <p:stCondLst>
                                    <p:cond delay="0"/>
                                  </p:stCondLst>
                                  <p:iterate type="lt">
                                    <p:tmPct val="50000"/>
                                  </p:iterate>
                                  <p:childTnLst>
                                    <p:set>
                                      <p:cBhvr additive="base">
                                        <p:cTn id="11" dur="1" fill="hold">
                                          <p:stCondLst>
                                            <p:cond delay="0"/>
                                          </p:stCondLst>
                                        </p:cTn>
                                        <p:tgtEl>
                                          <p:spTgt spid="32774">
                                            <p:txEl>
                                              <p:pRg st="1" end="1"/>
                                            </p:txEl>
                                          </p:spTgt>
                                        </p:tgtEl>
                                        <p:attrNameLst>
                                          <p:attrName>style.visibility</p:attrName>
                                        </p:attrNameLst>
                                      </p:cBhvr>
                                      <p:to>
                                        <p:strVal val="visible"/>
                                      </p:to>
                                    </p:set>
                                    <p:anim calcmode="discrete" valueType="clr">
                                      <p:cBhvr additive="base">
                                        <p:cTn id="12" dur="80" fill="hold"/>
                                        <p:tgtEl>
                                          <p:spTgt spid="32774">
                                            <p:txEl>
                                              <p:pRg st="1" end="1"/>
                                            </p:txEl>
                                          </p:spTgt>
                                        </p:tgtEl>
                                        <p:attrNameLst>
                                          <p:attrName>style.color</p:attrName>
                                        </p:attrNameLst>
                                      </p:cBhvr>
                                      <p:tavLst>
                                        <p:tav tm="0">
                                          <p:val>
                                            <p:strVal val="#33cccc [5]"/>
                                          </p:val>
                                        </p:tav>
                                        <p:tav tm="50000">
                                          <p:val>
                                            <p:strVal val="#00ffcc [6]"/>
                                          </p:val>
                                        </p:tav>
                                      </p:tavLst>
                                    </p:anim>
                                    <p:anim calcmode="discrete" valueType="clr">
                                      <p:cBhvr additive="base">
                                        <p:cTn id="13" dur="80" fill="hold"/>
                                        <p:tgtEl>
                                          <p:spTgt spid="32774">
                                            <p:txEl>
                                              <p:pRg st="1" end="1"/>
                                            </p:txEl>
                                          </p:spTgt>
                                        </p:tgtEl>
                                        <p:attrNameLst>
                                          <p:attrName>fillcolor</p:attrName>
                                        </p:attrNameLst>
                                      </p:cBhvr>
                                      <p:tavLst>
                                        <p:tav tm="0">
                                          <p:val>
                                            <p:strVal val="#33cccc [5]"/>
                                          </p:val>
                                        </p:tav>
                                        <p:tav tm="50000">
                                          <p:val>
                                            <p:strVal val="#00ffcc [6]"/>
                                          </p:val>
                                        </p:tav>
                                      </p:tavLst>
                                    </p:anim>
                                    <p:set>
                                      <p:cBhvr additive="base">
                                        <p:cTn id="14" dur="80" fill="hold"/>
                                        <p:tgtEl>
                                          <p:spTgt spid="32774">
                                            <p:txEl>
                                              <p:pRg st="1" end="1"/>
                                            </p:txEl>
                                          </p:spTgt>
                                        </p:tgtEl>
                                        <p:attrNameLst>
                                          <p:attrName>fill.type</p:attrName>
                                        </p:attrNameLst>
                                      </p:cBhvr>
                                      <p:to>
                                        <p:strVal val="solid"/>
                                      </p:to>
                                    </p:set>
                                  </p:childTnLst>
                                </p:cTn>
                              </p:par>
                            </p:childTnLst>
                          </p:cTn>
                        </p:par>
                        <p:par>
                          <p:cTn id="15" fill="hold" nodeType="afterGroup">
                            <p:stCondLst>
                              <p:cond delay="80"/>
                            </p:stCondLst>
                            <p:childTnLst>
                              <p:par>
                                <p:cTn id="16" presetID="53" presetClass="entr" presetSubtype="0" dur="500" fill="hold" nodeType="afterEffect">
                                  <p:stCondLst>
                                    <p:cond delay="6360"/>
                                  </p:stCondLst>
                                  <p:iterate type="lt">
                                    <p:tmPct val="0"/>
                                  </p:iterate>
                                  <p:childTnLst>
                                    <p:set>
                                      <p:cBhvr additive="base">
                                        <p:cTn id="17" dur="1" fill="hold">
                                          <p:stCondLst>
                                            <p:cond delay="0"/>
                                          </p:stCondLst>
                                        </p:cTn>
                                        <p:tgtEl>
                                          <p:spTgt spid="32774">
                                            <p:txEl>
                                              <p:pRg st="0" end="0"/>
                                            </p:txEl>
                                          </p:spTgt>
                                        </p:tgtEl>
                                        <p:attrNameLst>
                                          <p:attrName>style.visibility</p:attrName>
                                        </p:attrNameLst>
                                      </p:cBhvr>
                                      <p:to>
                                        <p:strVal val="visible"/>
                                      </p:to>
                                    </p:set>
                                    <p:anim calcmode="lin" valueType="num">
                                      <p:cBhvr additive="base">
                                        <p:cTn id="18" dur="500" fill="hold"/>
                                        <p:tgtEl>
                                          <p:spTgt spid="32774">
                                            <p:txEl>
                                              <p:pRg st="0" end="0"/>
                                            </p:txEl>
                                          </p:spTgt>
                                        </p:tgtEl>
                                        <p:attrNameLst>
                                          <p:attrName>ppt_w</p:attrName>
                                        </p:attrNameLst>
                                      </p:cBhvr>
                                      <p:tavLst>
                                        <p:tav tm="0">
                                          <p:val>
                                            <p:fltVal val="0"/>
                                          </p:val>
                                        </p:tav>
                                        <p:tav tm="100000">
                                          <p:val>
                                            <p:strVal val="#ppt_w"/>
                                          </p:val>
                                        </p:tav>
                                      </p:tavLst>
                                    </p:anim>
                                    <p:anim calcmode="lin" valueType="num">
                                      <p:cBhvr additive="base">
                                        <p:cTn id="19" dur="500" fill="hold"/>
                                        <p:tgtEl>
                                          <p:spTgt spid="32774">
                                            <p:txEl>
                                              <p:pRg st="0" end="0"/>
                                            </p:txEl>
                                          </p:spTgt>
                                        </p:tgtEl>
                                        <p:attrNameLst>
                                          <p:attrName>ppt_h</p:attrName>
                                        </p:attrNameLst>
                                      </p:cBhvr>
                                      <p:tavLst>
                                        <p:tav tm="0">
                                          <p:val>
                                            <p:fltVal val="0"/>
                                          </p:val>
                                        </p:tav>
                                        <p:tav tm="100000">
                                          <p:val>
                                            <p:strVal val="#ppt_h"/>
                                          </p:val>
                                        </p:tav>
                                      </p:tavLst>
                                    </p:anim>
                                    <p:animEffect transition="in" filter="fade">
                                      <p:cBhvr additive="base">
                                        <p:cTn id="20" dur="500"/>
                                        <p:tgtEl>
                                          <p:spTgt spid="32774">
                                            <p:txEl>
                                              <p:pRg st="0" end="0"/>
                                            </p:txEl>
                                          </p:spTgt>
                                        </p:tgtEl>
                                      </p:cBhvr>
                                    </p:animEffect>
                                  </p:childTnLst>
                                </p:cTn>
                              </p:par>
                            </p:childTnLst>
                          </p:cTn>
                        </p:par>
                        <p:par>
                          <p:cTn id="21" fill="hold" nodeType="afterGroup">
                            <p:stCondLst>
                              <p:cond delay="6940"/>
                            </p:stCondLst>
                            <p:childTnLst>
                              <p:par>
                                <p:cTn id="22" presetID="53" presetClass="entr" presetSubtype="0" dur="500" fill="hold" nodeType="afterEffect">
                                  <p:stCondLst>
                                    <p:cond delay="6860"/>
                                  </p:stCondLst>
                                  <p:iterate type="lt">
                                    <p:tmPct val="0"/>
                                  </p:iterate>
                                  <p:childTnLst>
                                    <p:set>
                                      <p:cBhvr additive="base">
                                        <p:cTn id="23" dur="1" fill="hold">
                                          <p:stCondLst>
                                            <p:cond delay="0"/>
                                          </p:stCondLst>
                                        </p:cTn>
                                        <p:tgtEl>
                                          <p:spTgt spid="32774">
                                            <p:txEl>
                                              <p:pRg st="1" end="1"/>
                                            </p:txEl>
                                          </p:spTgt>
                                        </p:tgtEl>
                                        <p:attrNameLst>
                                          <p:attrName>style.visibility</p:attrName>
                                        </p:attrNameLst>
                                      </p:cBhvr>
                                      <p:to>
                                        <p:strVal val="visible"/>
                                      </p:to>
                                    </p:set>
                                    <p:anim calcmode="lin" valueType="num">
                                      <p:cBhvr additive="base">
                                        <p:cTn id="24" dur="500" fill="hold"/>
                                        <p:tgtEl>
                                          <p:spTgt spid="32774">
                                            <p:txEl>
                                              <p:pRg st="1" end="1"/>
                                            </p:txEl>
                                          </p:spTgt>
                                        </p:tgtEl>
                                        <p:attrNameLst>
                                          <p:attrName>ppt_w</p:attrName>
                                        </p:attrNameLst>
                                      </p:cBhvr>
                                      <p:tavLst>
                                        <p:tav tm="0">
                                          <p:val>
                                            <p:fltVal val="0"/>
                                          </p:val>
                                        </p:tav>
                                        <p:tav tm="100000">
                                          <p:val>
                                            <p:strVal val="#ppt_w"/>
                                          </p:val>
                                        </p:tav>
                                      </p:tavLst>
                                    </p:anim>
                                    <p:anim calcmode="lin" valueType="num">
                                      <p:cBhvr additive="base">
                                        <p:cTn id="25" dur="500" fill="hold"/>
                                        <p:tgtEl>
                                          <p:spTgt spid="32774">
                                            <p:txEl>
                                              <p:pRg st="1" end="1"/>
                                            </p:txEl>
                                          </p:spTgt>
                                        </p:tgtEl>
                                        <p:attrNameLst>
                                          <p:attrName>ppt_h</p:attrName>
                                        </p:attrNameLst>
                                      </p:cBhvr>
                                      <p:tavLst>
                                        <p:tav tm="0">
                                          <p:val>
                                            <p:fltVal val="0"/>
                                          </p:val>
                                        </p:tav>
                                        <p:tav tm="100000">
                                          <p:val>
                                            <p:strVal val="#ppt_h"/>
                                          </p:val>
                                        </p:tav>
                                      </p:tavLst>
                                    </p:anim>
                                    <p:animEffect transition="in" filter="fade">
                                      <p:cBhvr additive="base">
                                        <p:cTn id="26" dur="500"/>
                                        <p:tgtEl>
                                          <p:spTgt spid="3277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4" grpId="0" uiExpand="1" build="allAtOnce"/>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9" name=""/>
          <p:cNvSpPr/>
          <p:nvPr>
            <p:ph type="body" idx="4294967295"/>
          </p:nvPr>
        </p:nvSpPr>
        <p:spPr>
          <a:xfrm>
            <a:off x="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lgn="just"/>
            <a:r>
              <a:rPr lang="zh-CN" altLang="en-US">
                <a:latin typeface="宋体" pitchFamily="2" charset="-122"/>
              </a:rPr>
              <a:t>⒌获得赔偿权</a:t>
            </a:r>
            <a:endParaRPr lang="zh-CN" altLang="en-US">
              <a:latin typeface="宋体" pitchFamily="2" charset="-122"/>
            </a:endParaRPr>
          </a:p>
          <a:p>
            <a:pPr lvl="0" algn="just"/>
            <a:r>
              <a:rPr lang="zh-CN" altLang="en-US">
                <a:latin typeface="宋体" pitchFamily="2" charset="-122"/>
              </a:rPr>
              <a:t>⒍结社权</a:t>
            </a:r>
            <a:endParaRPr lang="zh-CN" altLang="en-US">
              <a:latin typeface="宋体" pitchFamily="2" charset="-122"/>
            </a:endParaRPr>
          </a:p>
          <a:p>
            <a:pPr lvl="0" algn="just"/>
            <a:r>
              <a:rPr lang="zh-CN" altLang="en-US">
                <a:latin typeface="宋体" pitchFamily="2" charset="-122"/>
              </a:rPr>
              <a:t>⒎受教育权</a:t>
            </a:r>
            <a:endParaRPr lang="zh-CN" altLang="en-US">
              <a:latin typeface="宋体" pitchFamily="2" charset="-122"/>
            </a:endParaRPr>
          </a:p>
          <a:p>
            <a:pPr lvl="0" algn="just"/>
            <a:r>
              <a:rPr lang="zh-CN" altLang="en-US">
                <a:latin typeface="宋体" pitchFamily="2" charset="-122"/>
              </a:rPr>
              <a:t>⒏受尊重权</a:t>
            </a:r>
            <a:endParaRPr lang="zh-CN" altLang="en-US">
              <a:latin typeface="宋体" pitchFamily="2" charset="-122"/>
            </a:endParaRPr>
          </a:p>
          <a:p>
            <a:pPr lvl="0" algn="just"/>
            <a:r>
              <a:rPr lang="zh-CN" altLang="en-US">
                <a:latin typeface="宋体" pitchFamily="2" charset="-122"/>
              </a:rPr>
              <a:t>⒐监督权</a:t>
            </a:r>
            <a:endParaRPr lang="zh-CN" altLang="en-US">
              <a:latin typeface="宋体" pitchFamily="2" charset="-122"/>
            </a:endParaRPr>
          </a:p>
          <a:p>
            <a:pPr lvl="0" algn="just"/>
            <a:endParaRPr lang="zh-CN" altLang="en-US"/>
          </a:p>
        </p:txBody>
      </p:sp>
      <p:pic>
        <p:nvPicPr>
          <p:cNvPr id="34820" name=""/>
          <p:cNvPicPr/>
          <p:nvPr/>
        </p:nvPicPr>
        <p:blipFill>
          <a:blip r:embed="rId2"/>
          <a:stretch>
            <a:fillRect/>
          </a:stretch>
        </p:blipFill>
        <p:spPr>
          <a:xfrm>
            <a:off x="5105400" y="2667000"/>
            <a:ext cx="3705225" cy="3425825"/>
          </a:xfrm>
          <a:prstGeom prst="rect">
            <a:avLst/>
          </a:prstGeom>
          <a:noFill/>
          <a:ln>
            <a:miter lim="800000"/>
          </a:ln>
        </p:spPr>
      </p:pic>
      <p:sp>
        <p:nvSpPr>
          <p:cNvPr id="34821" name="Slide Number Placeholder 3"/>
          <p:cNvSpPr>
            <a:spLocks noGrp="1"/>
          </p:cNvSpPr>
          <p:nvPr>
            <p:ph type="sldNum" sz="quarter" idx="2"/>
          </p:nvPr>
        </p:nvSpPr>
        <p:spPr/>
        <p:txBody>
          <a:bodyPr/>
          <a:lstStyle/>
          <a:p>
            <a:pPr lvl="0" algn="r"/>
            <a:fld id="{8B1CF5BD-0EDA-4814-B27B-C2E935343DE9}" type="slidenum">
              <a:rPr kumimoji="0" lang="zh-CN" altLang="en-US" sz="1200">
                <a:effectLst>
                  <a:outerShdw blurRad="38100" dist="38100" dir="2700000" algn="tl">
                    <a:schemeClr val="bg2"/>
                  </a:outerShdw>
                </a:effectLst>
                <a:latin typeface="Arial" pitchFamily="34" charset="0"/>
              </a:rPr>
              <a:t>7</a:t>
            </a:fld>
            <a:endParaRPr lang="en-US"/>
          </a:p>
        </p:txBody>
      </p:sp>
      <p:sp>
        <p:nvSpPr>
          <p:cNvPr id="34822"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34823" name="TextBox 34822"/>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消费者权益保护法(2)共21页，您现在浏览的是第7页!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3" name=""/>
          <p:cNvSpPr/>
          <p:nvPr>
            <p:ph type="body" idx="4294967295"/>
          </p:nvPr>
        </p:nvSpPr>
        <p:spPr>
          <a:xfrm>
            <a:off x="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3600">
                <a:latin typeface="宋体" pitchFamily="2" charset="-122"/>
              </a:rPr>
              <a:t>⒍出具单据和凭据义务</a:t>
            </a:r>
            <a:endParaRPr lang="zh-CN" altLang="en-US" sz="3600">
              <a:latin typeface="宋体" pitchFamily="2" charset="-122"/>
            </a:endParaRPr>
          </a:p>
          <a:p>
            <a:pPr lvl="0"/>
            <a:r>
              <a:rPr lang="zh-CN" altLang="en-US" sz="3600">
                <a:latin typeface="宋体" pitchFamily="2" charset="-122"/>
              </a:rPr>
              <a:t>⒎保证质量义务</a:t>
            </a:r>
            <a:endParaRPr lang="zh-CN" altLang="en-US" sz="3600">
              <a:latin typeface="宋体" pitchFamily="2" charset="-122"/>
            </a:endParaRPr>
          </a:p>
          <a:p>
            <a:pPr lvl="0"/>
            <a:r>
              <a:rPr lang="zh-CN" altLang="en-US" sz="3600">
                <a:latin typeface="宋体" pitchFamily="2" charset="-122"/>
              </a:rPr>
              <a:t>⒏履行“三包”义务</a:t>
            </a:r>
            <a:endParaRPr lang="zh-CN" altLang="en-US" sz="3600">
              <a:latin typeface="宋体" pitchFamily="2" charset="-122"/>
            </a:endParaRPr>
          </a:p>
          <a:p>
            <a:pPr lvl="0"/>
            <a:r>
              <a:rPr lang="zh-CN" altLang="en-US" sz="3600">
                <a:latin typeface="宋体" pitchFamily="2" charset="-122"/>
              </a:rPr>
              <a:t>⒐不得从事不公平、不合理交易义务</a:t>
            </a:r>
            <a:endParaRPr lang="zh-CN" altLang="en-US" sz="3600">
              <a:latin typeface="宋体" pitchFamily="2" charset="-122"/>
            </a:endParaRPr>
          </a:p>
          <a:p>
            <a:pPr lvl="0"/>
            <a:r>
              <a:rPr lang="zh-CN" altLang="en-US" sz="3600">
                <a:latin typeface="宋体" pitchFamily="2" charset="-122"/>
              </a:rPr>
              <a:t>⒑尊重消费者人格权义务</a:t>
            </a:r>
            <a:endParaRPr lang="zh-CN" altLang="en-US" sz="3600">
              <a:latin typeface="宋体" pitchFamily="2" charset="-122"/>
            </a:endParaRPr>
          </a:p>
        </p:txBody>
      </p:sp>
      <p:sp>
        <p:nvSpPr>
          <p:cNvPr id="35844" name="Slide Number Placeholder 3"/>
          <p:cNvSpPr>
            <a:spLocks noGrp="1"/>
          </p:cNvSpPr>
          <p:nvPr>
            <p:ph type="sldNum" sz="quarter" idx="2"/>
          </p:nvPr>
        </p:nvSpPr>
        <p:spPr/>
        <p:txBody>
          <a:bodyPr/>
          <a:lstStyle/>
          <a:p>
            <a:pPr lvl="0" algn="r"/>
            <a:fld id="{1278F80A-2E1B-4F45-AEA7-D2F4A2401ED8}" type="slidenum">
              <a:rPr kumimoji="0" lang="zh-CN" altLang="en-US" sz="1200">
                <a:effectLst>
                  <a:outerShdw blurRad="38100" dist="38100" dir="2700000" algn="tl">
                    <a:schemeClr val="bg2"/>
                  </a:outerShdw>
                </a:effectLst>
                <a:latin typeface="Arial" pitchFamily="34" charset="0"/>
              </a:rPr>
              <a:t>8</a:t>
            </a:fld>
            <a:endParaRPr lang="en-US"/>
          </a:p>
        </p:txBody>
      </p:sp>
      <p:sp>
        <p:nvSpPr>
          <p:cNvPr id="35845"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35846" name="TextBox 35845"/>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消费者权益保护法(2)共21页，您现在浏览的是第8页!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35843">
                                            <p:txEl>
                                              <p:pRg st="2" end="2"/>
                                            </p:txEl>
                                          </p:spTgt>
                                        </p:tgtEl>
                                        <p:attrNameLst>
                                          <p:attrName>style.visibility</p:attrName>
                                        </p:attrNameLst>
                                      </p:cBhvr>
                                      <p:to>
                                        <p:strVal val="visible"/>
                                      </p:to>
                                    </p:set>
                                    <p:anim calcmode="lin" valueType="num">
                                      <p:cBhvr additive="base">
                                        <p:cTn id="19" dur="500" fill="hold"/>
                                        <p:tgtEl>
                                          <p:spTgt spid="3584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5843">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35843">
                                            <p:txEl>
                                              <p:pRg st="3" end="3"/>
                                            </p:txEl>
                                          </p:spTgt>
                                        </p:tgtEl>
                                        <p:attrNameLst>
                                          <p:attrName>style.visibility</p:attrName>
                                        </p:attrNameLst>
                                      </p:cBhvr>
                                      <p:to>
                                        <p:strVal val="visible"/>
                                      </p:to>
                                    </p:set>
                                    <p:anim calcmode="lin" valueType="num">
                                      <p:cBhvr additive="base">
                                        <p:cTn id="25"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5843">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35843">
                                            <p:txEl>
                                              <p:pRg st="4" end="4"/>
                                            </p:txEl>
                                          </p:spTgt>
                                        </p:tgtEl>
                                        <p:attrNameLst>
                                          <p:attrName>style.visibility</p:attrName>
                                        </p:attrNameLst>
                                      </p:cBhvr>
                                      <p:to>
                                        <p:strVal val="visible"/>
                                      </p:to>
                                    </p:set>
                                    <p:anim calcmode="lin" valueType="num">
                                      <p:cBhvr additive="base">
                                        <p:cTn id="31" dur="500" fill="hold"/>
                                        <p:tgtEl>
                                          <p:spTgt spid="3584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5843">
                                            <p:txEl>
                                              <p:pRg st="4" end="4"/>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7" name=""/>
          <p:cNvSpPr/>
          <p:nvPr>
            <p:ph type="body" idx="4294967295"/>
          </p:nvPr>
        </p:nvSpPr>
        <p:spPr>
          <a:xfrm>
            <a:off x="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r>
              <a:rPr lang="zh-CN" altLang="en-US" sz="3600">
                <a:latin typeface="宋体" pitchFamily="2" charset="-122"/>
              </a:rPr>
              <a:t>（二）消费者组织对消费者合法权益的保护</a:t>
            </a:r>
            <a:endParaRPr lang="zh-CN" altLang="en-US" sz="3600">
              <a:latin typeface="宋体" pitchFamily="2" charset="-122"/>
            </a:endParaRPr>
          </a:p>
          <a:p>
            <a:pPr lvl="0"/>
            <a:r>
              <a:rPr lang="zh-CN" altLang="en-US" sz="3600">
                <a:latin typeface="宋体" pitchFamily="2" charset="-122"/>
              </a:rPr>
              <a:t>中国消费者协会1984年12月成立。其职能：</a:t>
            </a:r>
            <a:endParaRPr lang="zh-CN" altLang="en-US" sz="3600">
              <a:latin typeface="宋体" pitchFamily="2" charset="-122"/>
            </a:endParaRPr>
          </a:p>
          <a:p>
            <a:pPr lvl="0"/>
            <a:r>
              <a:rPr lang="zh-CN" altLang="en-US" sz="3600">
                <a:latin typeface="宋体" pitchFamily="2" charset="-122"/>
              </a:rPr>
              <a:t>⒈⒉⒊⒋⒌⒍</a:t>
            </a:r>
            <a:endParaRPr lang="zh-CN" altLang="en-US" sz="3600">
              <a:latin typeface="宋体" pitchFamily="2" charset="-122"/>
            </a:endParaRPr>
          </a:p>
          <a:p>
            <a:pPr lvl="0" algn="just"/>
            <a:endParaRPr lang="zh-CN" altLang="en-US"/>
          </a:p>
        </p:txBody>
      </p:sp>
      <p:sp>
        <p:nvSpPr>
          <p:cNvPr id="36868" name="Slide Number Placeholder 3"/>
          <p:cNvSpPr>
            <a:spLocks noGrp="1"/>
          </p:cNvSpPr>
          <p:nvPr>
            <p:ph type="sldNum" sz="quarter" idx="2"/>
          </p:nvPr>
        </p:nvSpPr>
        <p:spPr/>
        <p:txBody>
          <a:bodyPr/>
          <a:lstStyle/>
          <a:p>
            <a:pPr lvl="0" algn="r"/>
            <a:fld id="{4DCE2A9D-2B20-4946-9D57-DD2F9EB2C303}" type="slidenum">
              <a:rPr kumimoji="0" lang="zh-CN" altLang="en-US" sz="1200">
                <a:effectLst>
                  <a:outerShdw blurRad="38100" dist="38100" dir="2700000" algn="tl">
                    <a:schemeClr val="bg2"/>
                  </a:outerShdw>
                </a:effectLst>
                <a:latin typeface="Arial" pitchFamily="34" charset="0"/>
              </a:rPr>
              <a:t>9</a:t>
            </a:fld>
            <a:endParaRPr lang="en-US"/>
          </a:p>
        </p:txBody>
      </p:sp>
      <p:sp>
        <p:nvSpPr>
          <p:cNvPr id="36869"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36870" name="TextBox 36869"/>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36867">
                                            <p:txEl>
                                              <p:pRg st="0" end="0"/>
                                            </p:txEl>
                                          </p:spTgt>
                                        </p:tgtEl>
                                        <p:attrNameLst>
                                          <p:attrName>style.visibility</p:attrName>
                                        </p:attrNameLst>
                                      </p:cBhvr>
                                      <p:to>
                                        <p:strVal val="visible"/>
                                      </p:to>
                                    </p:set>
                                    <p:animEffect transition="in" filter="wipe(left)">
                                      <p:cBhvr additive="base">
                                        <p:cTn id="7" dur="500"/>
                                        <p:tgtEl>
                                          <p:spTgt spid="36867">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additive="base">
                                        <p:cTn id="11" dur="1" fill="hold">
                                          <p:stCondLst>
                                            <p:cond delay="0"/>
                                          </p:stCondLst>
                                        </p:cTn>
                                        <p:tgtEl>
                                          <p:spTgt spid="36867">
                                            <p:txEl>
                                              <p:pRg st="1" end="1"/>
                                            </p:txEl>
                                          </p:spTgt>
                                        </p:tgtEl>
                                        <p:attrNameLst>
                                          <p:attrName>style.visibility</p:attrName>
                                        </p:attrNameLst>
                                      </p:cBhvr>
                                      <p:to>
                                        <p:strVal val="visible"/>
                                      </p:to>
                                    </p:set>
                                    <p:animEffect transition="in" filter="wipe(left)">
                                      <p:cBhvr additive="base">
                                        <p:cTn id="12" dur="500"/>
                                        <p:tgtEl>
                                          <p:spTgt spid="36867">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0" nodeType="clickEffect">
                                  <p:stCondLst>
                                    <p:cond delay="0"/>
                                  </p:stCondLst>
                                  <p:childTnLst>
                                    <p:set>
                                      <p:cBhvr additive="base">
                                        <p:cTn id="16" dur="1" fill="hold">
                                          <p:stCondLst>
                                            <p:cond delay="0"/>
                                          </p:stCondLst>
                                        </p:cTn>
                                        <p:tgtEl>
                                          <p:spTgt spid="36867">
                                            <p:txEl>
                                              <p:pRg st="2" end="2"/>
                                            </p:txEl>
                                          </p:spTgt>
                                        </p:tgtEl>
                                        <p:attrNameLst>
                                          <p:attrName>style.visibility</p:attrName>
                                        </p:attrNameLst>
                                      </p:cBhvr>
                                      <p:to>
                                        <p:strVal val="visible"/>
                                      </p:to>
                                    </p:set>
                                    <p:animEffect transition="in" filter="wipe(left)">
                                      <p:cBhvr additive="base">
                                        <p:cTn id="17" dur="500"/>
                                        <p:tgtEl>
                                          <p:spTgt spid="368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1" name=""/>
          <p:cNvSpPr/>
          <p:nvPr>
            <p:ph type="body" idx="4294967295"/>
          </p:nvPr>
        </p:nvSpPr>
        <p:spPr>
          <a:xfrm>
            <a:off x="323850" y="1600200"/>
            <a:ext cx="7905750" cy="4495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en-US"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en-US"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en-US"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en-US" altLang="en-US" sz="2000" b="0" i="0" u="none" baseline="0">
                <a:solidFill>
                  <a:schemeClr val="tx1"/>
                </a:solidFill>
                <a:latin typeface="Arial" pitchFamily="34" charset="0"/>
                <a:ea typeface="宋体" pitchFamily="2" charset="-122"/>
              </a:defRPr>
            </a:lvl5pPr>
          </a:lstStyle>
          <a:p>
            <a:pPr lvl="0" algn="just"/>
            <a:r>
              <a:rPr lang="zh-CN" altLang="en-US">
                <a:latin typeface="宋体" pitchFamily="2" charset="-122"/>
              </a:rPr>
              <a:t>㈡求偿对象</a:t>
            </a:r>
            <a:endParaRPr lang="zh-CN" altLang="en-US">
              <a:latin typeface="宋体" pitchFamily="2" charset="-122"/>
            </a:endParaRPr>
          </a:p>
          <a:p>
            <a:pPr lvl="0" algn="just"/>
            <a:r>
              <a:rPr lang="zh-CN" altLang="en-US">
                <a:latin typeface="宋体" pitchFamily="2" charset="-122"/>
              </a:rPr>
              <a:t>⒈生产者销售者、服务者</a:t>
            </a:r>
            <a:endParaRPr lang="zh-CN" altLang="en-US">
              <a:latin typeface="宋体" pitchFamily="2" charset="-122"/>
            </a:endParaRPr>
          </a:p>
          <a:p>
            <a:pPr lvl="0" algn="just"/>
            <a:r>
              <a:rPr lang="zh-CN" altLang="en-US">
                <a:latin typeface="宋体" pitchFamily="2" charset="-122"/>
              </a:rPr>
              <a:t>⒉变更后企业</a:t>
            </a:r>
            <a:endParaRPr lang="zh-CN" altLang="en-US">
              <a:latin typeface="宋体" pitchFamily="2" charset="-122"/>
            </a:endParaRPr>
          </a:p>
          <a:p>
            <a:pPr lvl="0" algn="just"/>
            <a:r>
              <a:rPr lang="zh-CN" altLang="en-US">
                <a:latin typeface="宋体" pitchFamily="2" charset="-122"/>
              </a:rPr>
              <a:t>⒊营业执照出借人、出租人</a:t>
            </a:r>
            <a:endParaRPr lang="zh-CN" altLang="en-US">
              <a:latin typeface="宋体" pitchFamily="2" charset="-122"/>
            </a:endParaRPr>
          </a:p>
          <a:p>
            <a:pPr lvl="0" algn="just"/>
            <a:r>
              <a:rPr lang="zh-CN" altLang="en-US">
                <a:latin typeface="宋体" pitchFamily="2" charset="-122"/>
              </a:rPr>
              <a:t>⒋展览会的举办者、柜台的出租者</a:t>
            </a:r>
            <a:endParaRPr lang="zh-CN" altLang="en-US">
              <a:latin typeface="宋体" pitchFamily="2" charset="-122"/>
            </a:endParaRPr>
          </a:p>
          <a:p>
            <a:pPr lvl="0" algn="just"/>
            <a:r>
              <a:rPr lang="zh-CN" altLang="en-US">
                <a:latin typeface="宋体" pitchFamily="2" charset="-122"/>
              </a:rPr>
              <a:t>⒌广告经营者</a:t>
            </a:r>
            <a:endParaRPr lang="zh-CN" altLang="en-US">
              <a:latin typeface="宋体" pitchFamily="2" charset="-122"/>
            </a:endParaRPr>
          </a:p>
        </p:txBody>
      </p:sp>
      <p:sp>
        <p:nvSpPr>
          <p:cNvPr id="37892" name="Slide Number Placeholder 3"/>
          <p:cNvSpPr>
            <a:spLocks noGrp="1"/>
          </p:cNvSpPr>
          <p:nvPr>
            <p:ph type="sldNum" sz="quarter" idx="2"/>
          </p:nvPr>
        </p:nvSpPr>
        <p:spPr/>
        <p:txBody>
          <a:bodyPr/>
          <a:lstStyle/>
          <a:p>
            <a:pPr lvl="0" algn="r"/>
            <a:fld id="{E43ED49D-35B3-4361-B21F-166840F12222}" type="slidenum">
              <a:rPr kumimoji="0" lang="zh-CN" altLang="en-US" sz="1200">
                <a:effectLst>
                  <a:outerShdw blurRad="38100" dist="38100" dir="2700000" algn="tl">
                    <a:schemeClr val="bg2"/>
                  </a:outerShdw>
                </a:effectLst>
                <a:latin typeface="Arial" pitchFamily="34" charset="0"/>
              </a:rPr>
              <a:t>10</a:t>
            </a:fld>
            <a:endParaRPr lang="en-US"/>
          </a:p>
        </p:txBody>
      </p:sp>
      <p:sp>
        <p:nvSpPr>
          <p:cNvPr id="37893" name="Footer Placeholder 2"/>
          <p:cNvSpPr>
            <a:spLocks noGrp="1"/>
          </p:cNvSpPr>
          <p:nvPr>
            <p:ph type="ftr" sz="quarter" idx="1"/>
          </p:nvPr>
        </p:nvSpPr>
        <p:spPr/>
        <p:txBody>
          <a:bodyPr/>
          <a:lstStyle/>
          <a:p>
            <a:pPr lvl="0" algn="ctr"/>
            <a:r>
              <a:rPr kumimoji="0" lang="en-US" altLang="zh-CN" sz="1200">
                <a:effectLst>
                  <a:outerShdw blurRad="38100" dist="38100" dir="2700000" algn="tl">
                    <a:schemeClr val="bg2"/>
                  </a:outerShdw>
                </a:effectLst>
                <a:latin typeface="Arial" pitchFamily="34" charset="0"/>
              </a:rPr>
              <a:t>兰州商学院 法学院</a:t>
            </a:r>
          </a:p>
        </p:txBody>
      </p:sp>
      <p:sp>
        <p:nvSpPr>
          <p:cNvPr id="37894" name="TextBox 37893"/>
          <p:cNvSpPr txBox="1"/>
          <p:nvPr/>
        </p:nvSpPr>
        <p:spPr>
          <a:xfrm flipH="1">
            <a:off x="0" y="0"/>
            <a:ext cx="0" cy="0"/>
          </a:xfrm>
          <a:prstGeom prst="rect">
            <a:avLst/>
          </a:prstGeom>
          <a:noFill/>
        </p:spPr>
        <p:txBody>
          <a:bodyPr wrap="none">
            <a:spAutoFit/>
          </a:bodyPr>
          <a:lstStyle>
            <a:defPPr algn="l" rtl="0" eaLnBrk="1" hangingPunct="1">
              <a:defRPr kumimoji="0" 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消费者权益保护法(2)共21页，您现在浏览的是第10页!</a:t>
            </a:r>
          </a:p>
        </p:txBody>
      </p:sp>
    </p:spTree>
  </p:cSld>
  <p:clrMapOvr>
    <a:masterClrMapping/>
  </p:clrMapOvr>
  <mc:AlternateContent>
    <mc:Choice xmlns:p14="http://schemas.microsoft.com/office/powerpoint/2010/main" Requires="p14">
      <p:transition spd="med" p14:dur="1600">
        <p:blinds/>
      </p:transition>
    </mc:Choice>
    <mc:Fallback>
      <p:transition spd="med">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37891">
                                            <p:txEl>
                                              <p:pRg st="1" end="1"/>
                                            </p:txEl>
                                          </p:spTgt>
                                        </p:tgtEl>
                                        <p:attrNameLst>
                                          <p:attrName>style.visibility</p:attrName>
                                        </p:attrNameLst>
                                      </p:cBhvr>
                                      <p:to>
                                        <p:strVal val="visible"/>
                                      </p:to>
                                    </p:set>
                                    <p:anim calcmode="lin" valueType="num">
                                      <p:cBhvr additive="base">
                                        <p:cTn id="13"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7891">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37891">
                                            <p:txEl>
                                              <p:pRg st="2" end="2"/>
                                            </p:txEl>
                                          </p:spTgt>
                                        </p:tgtEl>
                                        <p:attrNameLst>
                                          <p:attrName>style.visibility</p:attrName>
                                        </p:attrNameLst>
                                      </p:cBhvr>
                                      <p:to>
                                        <p:strVal val="visible"/>
                                      </p:to>
                                    </p:set>
                                    <p:anim calcmode="lin" valueType="num">
                                      <p:cBhvr additive="base">
                                        <p:cTn id="19"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37891">
                                            <p:txEl>
                                              <p:pRg st="3" end="3"/>
                                            </p:txEl>
                                          </p:spTgt>
                                        </p:tgtEl>
                                        <p:attrNameLst>
                                          <p:attrName>style.visibility</p:attrName>
                                        </p:attrNameLst>
                                      </p:cBhvr>
                                      <p:to>
                                        <p:strVal val="visible"/>
                                      </p:to>
                                    </p:set>
                                    <p:anim calcmode="lin" valueType="num">
                                      <p:cBhvr additive="base">
                                        <p:cTn id="25"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7891">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37891">
                                            <p:txEl>
                                              <p:pRg st="4" end="4"/>
                                            </p:txEl>
                                          </p:spTgt>
                                        </p:tgtEl>
                                        <p:attrNameLst>
                                          <p:attrName>style.visibility</p:attrName>
                                        </p:attrNameLst>
                                      </p:cBhvr>
                                      <p:to>
                                        <p:strVal val="visible"/>
                                      </p:to>
                                    </p:set>
                                    <p:anim calcmode="lin" valueType="num">
                                      <p:cBhvr additive="base">
                                        <p:cTn id="31" dur="500" fill="hold"/>
                                        <p:tgtEl>
                                          <p:spTgt spid="3789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7891">
                                            <p:txEl>
                                              <p:pRg st="4" end="4"/>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37891">
                                            <p:txEl>
                                              <p:pRg st="5" end="5"/>
                                            </p:txEl>
                                          </p:spTgt>
                                        </p:tgtEl>
                                        <p:attrNameLst>
                                          <p:attrName>style.visibility</p:attrName>
                                        </p:attrNameLst>
                                      </p:cBhvr>
                                      <p:to>
                                        <p:strVal val="visible"/>
                                      </p:to>
                                    </p:set>
                                    <p:anim calcmode="lin" valueType="num">
                                      <p:cBhvr additive="base">
                                        <p:cTn id="37" dur="500" fill="hold"/>
                                        <p:tgtEl>
                                          <p:spTgt spid="378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7891">
                                            <p:txEl>
                                              <p:pRg st="5" end="5"/>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https://d.book118.com/838045012116006030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Mountain Top">
  <a:themeElements>
    <a:clrScheme name="">
      <a:dk1>
        <a:srgbClr val="003399"/>
      </a:dk1>
      <a:lt1>
        <a:srgbClr val="FFFFFF"/>
      </a:lt1>
      <a:dk2>
        <a:srgbClr val="463416"/>
      </a:dk2>
      <a:lt2>
        <a:srgbClr val="E3E3FF"/>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993300"/>
        </a:dk1>
        <a:lt1>
          <a:srgbClr val="FFFFFF"/>
        </a:lt1>
        <a:dk2>
          <a:srgbClr val="4C3A1C"/>
        </a:dk2>
        <a:lt2>
          <a:srgbClr val="CCAA00"/>
        </a:lt2>
        <a:accent1>
          <a:srgbClr val="FF3300"/>
        </a:accent1>
        <a:accent2>
          <a:srgbClr val="9E6600"/>
        </a:accent2>
        <a:accent3>
          <a:srgbClr val="9BBB59"/>
        </a:accent3>
        <a:accent4>
          <a:srgbClr val="8064A2"/>
        </a:accent4>
        <a:accent5>
          <a:srgbClr val="4BACC6"/>
        </a:accent5>
        <a:accent6>
          <a:srgbClr val="F79646"/>
        </a:accent6>
        <a:hlink>
          <a:srgbClr val="FFCC00"/>
        </a:hlink>
        <a:folHlink>
          <a:srgbClr val="F7DC97"/>
        </a:folHlink>
      </a:clrScheme>
    </a:extraClrScheme>
    <a:extraClrScheme>
      <a:clrScheme name="">
        <a:dk1>
          <a:srgbClr val="9188B0"/>
        </a:dk1>
        <a:lt1>
          <a:srgbClr val="FFFFFF"/>
        </a:lt1>
        <a:dk2>
          <a:srgbClr val="3D0058"/>
        </a:dk2>
        <a:lt2>
          <a:srgbClr val="DDE0DC"/>
        </a:lt2>
        <a:accent1>
          <a:srgbClr val="FFCC00"/>
        </a:accent1>
        <a:accent2>
          <a:srgbClr val="4C3D78"/>
        </a:accent2>
        <a:accent3>
          <a:srgbClr val="9BBB59"/>
        </a:accent3>
        <a:accent4>
          <a:srgbClr val="8064A2"/>
        </a:accent4>
        <a:accent5>
          <a:srgbClr val="4BACC6"/>
        </a:accent5>
        <a:accent6>
          <a:srgbClr val="F79646"/>
        </a:accent6>
        <a:hlink>
          <a:srgbClr val="743D78"/>
        </a:hlink>
        <a:folHlink>
          <a:srgbClr val="CC9900"/>
        </a:folHlink>
      </a:clrScheme>
    </a:extraClrScheme>
    <a:extraClrScheme>
      <a:clrScheme name="">
        <a:dk1>
          <a:srgbClr val="003366"/>
        </a:dk1>
        <a:lt1>
          <a:srgbClr val="FFFFFF"/>
        </a:lt1>
        <a:dk2>
          <a:srgbClr val="10104C"/>
        </a:dk2>
        <a:lt2>
          <a:srgbClr val="C6CCD4"/>
        </a:lt2>
        <a:accent1>
          <a:srgbClr val="33CCFF"/>
        </a:accent1>
        <a:accent2>
          <a:srgbClr val="5B5B8D"/>
        </a:accent2>
        <a:accent3>
          <a:srgbClr val="9BBB59"/>
        </a:accent3>
        <a:accent4>
          <a:srgbClr val="8064A2"/>
        </a:accent4>
        <a:accent5>
          <a:srgbClr val="4BACC6"/>
        </a:accent5>
        <a:accent6>
          <a:srgbClr val="F79646"/>
        </a:accent6>
        <a:hlink>
          <a:srgbClr val="4529AB"/>
        </a:hlink>
        <a:folHlink>
          <a:srgbClr val="00CC99"/>
        </a:folHlink>
      </a:clrScheme>
    </a:extraClrScheme>
    <a:extraClrScheme>
      <a:clrScheme name="">
        <a:dk1>
          <a:srgbClr val="000099"/>
        </a:dk1>
        <a:lt1>
          <a:srgbClr val="FFFFFF"/>
        </a:lt1>
        <a:dk2>
          <a:srgbClr val="B0C8CA"/>
        </a:dk2>
        <a:lt2>
          <a:srgbClr val="FFFFFF"/>
        </a:lt2>
        <a:accent1>
          <a:srgbClr val="89C4FF"/>
        </a:accent1>
        <a:accent2>
          <a:srgbClr val="00008C"/>
        </a:accent2>
        <a:accent3>
          <a:srgbClr val="9BBB59"/>
        </a:accent3>
        <a:accent4>
          <a:srgbClr val="8064A2"/>
        </a:accent4>
        <a:accent5>
          <a:srgbClr val="4BACC6"/>
        </a:accent5>
        <a:accent6>
          <a:srgbClr val="F79646"/>
        </a:accent6>
        <a:hlink>
          <a:srgbClr val="6666FF"/>
        </a:hlink>
        <a:folHlink>
          <a:srgbClr val="C0C0C0"/>
        </a:folHlink>
      </a:clrScheme>
    </a:extraClrScheme>
    <a:extraClrScheme>
      <a:clrScheme name="">
        <a:dk1>
          <a:srgbClr val="003399"/>
        </a:dk1>
        <a:lt1>
          <a:srgbClr val="FFFFFF"/>
        </a:lt1>
        <a:dk2>
          <a:srgbClr val="463416"/>
        </a:dk2>
        <a:lt2>
          <a:srgbClr val="E3E3FF"/>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extraClrScheme>
    <a:extraClrScheme>
      <a:clrScheme name="">
        <a:dk1>
          <a:srgbClr val="6699FF"/>
        </a:dk1>
        <a:lt1>
          <a:srgbClr val="FFFFFF"/>
        </a:lt1>
        <a:dk2>
          <a:srgbClr val="809296"/>
        </a:dk2>
        <a:lt2>
          <a:srgbClr val="B3EDFF"/>
        </a:lt2>
        <a:accent1>
          <a:srgbClr val="FF9933"/>
        </a:accent1>
        <a:accent2>
          <a:srgbClr val="FFAA99"/>
        </a:accent2>
        <a:accent3>
          <a:srgbClr val="9BBB59"/>
        </a:accent3>
        <a:accent4>
          <a:srgbClr val="8064A2"/>
        </a:accent4>
        <a:accent5>
          <a:srgbClr val="4BACC6"/>
        </a:accent5>
        <a:accent6>
          <a:srgbClr val="F79646"/>
        </a:accent6>
        <a:hlink>
          <a:srgbClr val="FFCFAB"/>
        </a:hlink>
        <a:folHlink>
          <a:srgbClr val="CC9900"/>
        </a:folHlink>
      </a:clrScheme>
    </a:extraClrScheme>
    <a:extraClrScheme>
      <a:clrScheme name="">
        <a:dk1>
          <a:srgbClr val="85D1E3"/>
        </a:dk1>
        <a:lt1>
          <a:srgbClr val="FFFFFF"/>
        </a:lt1>
        <a:dk2>
          <a:srgbClr val="006666"/>
        </a:dk2>
        <a:lt2>
          <a:srgbClr val="CCFFFF"/>
        </a:lt2>
        <a:accent1>
          <a:srgbClr val="FFCC00"/>
        </a:accent1>
        <a:accent2>
          <a:srgbClr val="00CC99"/>
        </a:accent2>
        <a:accent3>
          <a:srgbClr val="9BBB59"/>
        </a:accent3>
        <a:accent4>
          <a:srgbClr val="8064A2"/>
        </a:accent4>
        <a:accent5>
          <a:srgbClr val="4BACC6"/>
        </a:accent5>
        <a:accent6>
          <a:srgbClr val="F79646"/>
        </a:accent6>
        <a:hlink>
          <a:srgbClr val="0099FF"/>
        </a:hlink>
        <a:folHlink>
          <a:srgbClr val="6600CC"/>
        </a:folHlink>
      </a:clrScheme>
    </a:extraClrScheme>
    <a:extraClrScheme>
      <a:clrScheme name="">
        <a:dk1>
          <a:srgbClr val="A7A491"/>
        </a:dk1>
        <a:lt1>
          <a:srgbClr val="FFFFFF"/>
        </a:lt1>
        <a:dk2>
          <a:srgbClr val="404B3D"/>
        </a:dk2>
        <a:lt2>
          <a:srgbClr val="CCD0CA"/>
        </a:lt2>
        <a:accent1>
          <a:srgbClr val="33CCCC"/>
        </a:accent1>
        <a:accent2>
          <a:srgbClr val="004E4C"/>
        </a:accent2>
        <a:accent3>
          <a:srgbClr val="9BBB59"/>
        </a:accent3>
        <a:accent4>
          <a:srgbClr val="8064A2"/>
        </a:accent4>
        <a:accent5>
          <a:srgbClr val="4BACC6"/>
        </a:accent5>
        <a:accent6>
          <a:srgbClr val="F79646"/>
        </a:accent6>
        <a:hlink>
          <a:srgbClr val="477781"/>
        </a:hlink>
        <a:folHlink>
          <a:srgbClr val="85CC74"/>
        </a:folHlink>
      </a:clrScheme>
    </a:extraClrScheme>
    <a:extraClrScheme>
      <a:clrScheme name="">
        <a:dk1>
          <a:srgbClr val="FFFFFF"/>
        </a:dk1>
        <a:lt1>
          <a:srgbClr val="000000"/>
        </a:lt1>
        <a:dk2>
          <a:srgbClr val="676597"/>
        </a:dk2>
        <a:lt2>
          <a:srgbClr val="FFFFAF"/>
        </a:lt2>
        <a:accent1>
          <a:srgbClr val="66CCFF"/>
        </a:accent1>
        <a:accent2>
          <a:srgbClr val="CCECFF"/>
        </a:accent2>
        <a:accent3>
          <a:srgbClr val="9BBB59"/>
        </a:accent3>
        <a:accent4>
          <a:srgbClr val="8064A2"/>
        </a:accent4>
        <a:accent5>
          <a:srgbClr val="4BACC6"/>
        </a:accent5>
        <a:accent6>
          <a:srgbClr val="F79646"/>
        </a:accent6>
        <a:hlink>
          <a:srgbClr val="6600CC"/>
        </a:hlink>
        <a:folHlink>
          <a:srgbClr val="00808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11</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宋体</vt:lpstr>
      <vt:lpstr>Times New Roman</vt:lpstr>
      <vt:lpstr>黑体</vt:lpstr>
      <vt:lpstr>微软雅黑</vt:lpstr>
      <vt:lpstr>华文行楷</vt:lpstr>
      <vt:lpstr>楷体_GB2312</vt:lpstr>
      <vt:lpstr>Office Theme</vt:lpstr>
      <vt:lpstr>PowerPoint Presentation</vt:lpstr>
      <vt:lpstr>PowerPoint Presentation</vt:lpstr>
      <vt:lpstr>消费者：</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2024-09-07T08:13:20.772</cp:lastPrinted>
  <dcterms:created xsi:type="dcterms:W3CDTF">2024-09-07T00:13:20Z</dcterms:created>
  <dcterms:modified xsi:type="dcterms:W3CDTF">2024-09-07T00:13:22Z</dcterms:modified>
</cp:coreProperties>
</file>