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25ED5-2509-415A-9CFC-A22206C12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5C1C1-9D7C-4EDD-BA25-996A831DD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8A0EC-27AC-4E15-B8D8-C24E54451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9F751-0417-48D4-9876-10421CF8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C994D-7406-4279-9BD3-1BF7D098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E083E8-025B-47A9-AF53-3B2B80BD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BF75C1-65B9-48FB-AC78-10C57B51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A36B2-85D9-444F-AB3D-3D5D42ECA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23CDE-0D9C-4377-8E6F-C1049F439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F34B1-5176-47FF-A334-AF4E0659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9005-85EC-4DDA-B459-F8CE04906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46073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微生物的代谢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微生物的能量代谢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微生物的物质代谢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微生物的代谢调控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微生物的代谢工程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微生物的次生代谢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微生物的代谢网络与系统生物学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微生物的能量代谢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75" r="127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利用有机物氧化释放的能量合成自身所需物质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化能异养型微生物通过氧化有机物获得能量，同时将有机物氧化分解为简单小分子，如二氧化碳和水，并从中获取合成自身所需物质的原料。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大肠杆菌通过氧化有机物获得能量，同时将有机物分解为二氧化碳和水，并从中合成自身所需的物质。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化能异养型微生物的能量代谢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利用无机物氧化释放的能量合成自身所需物质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化能自养型微生物通过氧化无机物获得能量，同时将无机物氧化分解为简单小分子，如二氧化碳和水，并从中获取合成自身所需物质的原料。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硝化细菌通过氧化氨获得能量，同时将氨氧化为硝酸盐，并从中合成自身所需的物质。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化能自养型微生物的能量代谢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利用光能合成自身所需物质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光能自养型微生物通过吸收光能获得能量，同时利用光能将二氧化碳和水转化为有机物，并从中获取合成自身所需物质的原料。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蓝藻通过吸收光能获得能量，同时将二氧化碳和水转化为葡萄糖，并从中合成自身所需的物质。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光能自养型微生物的能量代谢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微生物的物质代谢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分解代谢是指微生物将有机物分解为简单的小分子物质的过程，如将多糖分解为单糖、将蛋白质分解为氨基酸等。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分解代谢过程中，微生物通过酶的作用将大分子物质分解为小分子物质，释放能量并产生中间代谢产物。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分解代谢是微生物获取能量和合成细胞组分的重要途径，对于微生物的生长和繁殖具有重要意义。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分解代谢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合成代谢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合成代谢是指微生物利用小分子物质合成大分子物质的过程，如利用单糖合成多糖、利用氨基酸合成蛋白质等。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合成代谢过程中，微生物通过酶的作用将小分子物质合成为大分子物质，同时消耗能量并产生中间代谢产物。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合成代谢是微生物生长和繁殖的基础，对于微生物的生存和适应环境变化具有重要意义。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物质循环是指在生态系统中，各种物质在生物群落与无机环境之间不断循环的过程。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微生物在物质循环中发挥着重要作用，它们可以将有机物分解为简单的无机物，释放到环境中，同时也可以利用这些无机物进行合成代谢，形成有机物。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物质循环是维持地球生态平衡的重要过程，对于全球环境和人类生存具有重要意义。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物质循环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微生物的代谢调控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4542" b="2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酶合成调节可以影响微生物对环境变化的适应性，以及在特定条件下的生长和繁殖能力。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酶合成调节是微生物代谢调控的重要环节，通过控制酶的合成量来调节代谢过程。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酶合成的调节主要通过基因转录和翻译水平进行，包括转录因子、阻遏蛋白和激活蛋白等调控元件的作用。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酶合成的调节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酶活性的调节是微生物代谢调控的另一种重要方式，通过改变酶的活性来调节代谢过程。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酶活性的调节可以通过磷酸化、去磷酸化、乙酰化、去乙酰化等化学修饰进行，也可以通过与其他蛋白质的相互作用进行。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酶活性调节可以快速响应环境变化，使微生物能够适应不同的生长条件和营养需求。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酶活性的调节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https://d.book118.com/838046073043006032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2024-09-09T16:34:02.778</cp:lastPrinted>
  <dcterms:created xsi:type="dcterms:W3CDTF">2024-09-09T08:34:02Z</dcterms:created>
  <dcterms:modified xsi:type="dcterms:W3CDTF">2024-09-09T08:34:04Z</dcterms:modified>
</cp:coreProperties>
</file>