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5F43A-62EA-458D-B356-ACB42921E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A1946-56DA-4E35-A2D5-FE90E88B7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C3A95-D853-4405-BAAD-1AE606817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F444E4-CED2-471A-8F9A-7CED22F6A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5F3AB4-535D-49DF-A242-8C002C5B8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737432-8BDD-4759-B7A8-7CD3B3598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E57A31-0500-464B-A388-5C4F10C3A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6D1F0E-0C12-4D4F-8473-56620A214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3C915E-270F-463E-A320-158931925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BFBF6-81C4-4105-AC34-058882E23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26276-8D92-4CF6-BADE-4182F66FC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4612500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《针灸学6毫针刺法》ppt课件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毫针刺法简介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毫针刺法的基本操作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毫针刺法的临床应用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毫针刺法的现代研究与发展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毫针刺法的实践与教学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毫针刺法简介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毫针刺法定义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毫针刺法是指使用极细的针具（毫针）刺激人体穴位，以调整经络和脏腑功能的一种中医疗法。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历史沿革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毫针刺法源于古代，已有数千年的历史。在中国古代医学文献中，如《黄帝内经》等，已有关于毫针刺法的记载和论述。随着时间的推移，毫针刺法逐渐发展完善，成为针灸学中的主要刺法之一。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38" r="23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毫针刺法的定义与历史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毫针刺法的特点和作用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毫针刺法可以疏通经络、调和气血、扶正祛邪，对于多种疾病具有良好疗效。同时，毫针刺法还可以调节人体的免疫功能、改善血液循环、缓解疼痛等。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毫针刺法具有适应症广、疗效显著、操作简便、安全可靠等特点。其通过刺激穴位，调节经络和脏腑功能，从而达到治疗疾病的目的。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毫针刺法适用于多种疾病的治疗，如感冒、咳嗽、哮喘、胃痛、腹泻、失眠、头痛、颈椎病、腰椎病等。对于一些慢性病和疑难杂症，毫针刺法也有一定的治疗作用。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在接受毫针刺法治疗时，患者需注意以下几点：保持平静的心态、避免过度劳累、避免空腹接受治疗、注意保暖等。同时，对于一些特殊人群，如孕妇、严重心脑血管疾病患者等，需在医生的指导下进行治疗。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毫针刺法的适应症与注意事项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毫针刺法的基本操作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选择合适的毫针规格，确保针身挺直、无锈蚀、无弯曲。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根据治疗需要选择不同规格的毫针，如长度、直径等。在准备过程中，要仔细检查毫针的质量，确保其符合使用标准。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毫针的选择与准备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掌握正确的进针姿势和角度，减轻患者痛苦。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进针时应保持稳定的手势，采用快速进针法，尽量减少患者的疼痛感。进针角度应根据穴位和治疗需求进行调整。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毫针刺法的进针技巧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1" r="2506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运用不同的行针手法刺激穴位，以达到治疗效果。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行针过程中，可采用提插法、捻转法等手法刺激穴位，根据治疗需求选择合适的行针方式。同时，要注意行针的力度和深度，避免造成损伤。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毫针刺法的行针手法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毫针刺法的留针与出针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留针时间与出针技巧对治疗效果的影响。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留针时间应根据治疗需求和患者情况而定，一般留针时间为20-30分钟。出针时，应缓慢轻柔地将毫针拔出，并用消毒棉球按压针孔，以防出血或感染。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毫针刺法的临床应用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https://d.book118.com/838046125000006025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2024-09-01T09:06:17.164</cp:lastPrinted>
  <dcterms:created xsi:type="dcterms:W3CDTF">2024-09-01T01:06:17Z</dcterms:created>
  <dcterms:modified xsi:type="dcterms:W3CDTF">2024-09-01T01:06:19Z</dcterms:modified>
</cp:coreProperties>
</file>