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DFD0BB1-88EF-48A6-B16A-E7A58B0BA8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ED0543-61B6-47D3-9ADA-A35DE456B8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AC6EFE5-CFED-4E59-B930-05588F2294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4118911-2782-4657-B021-214CB7B66BB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4E13556-9A0A-4451-B544-EB93A28C1F7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8F391DB-B539-499F-8D46-922E824CF43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790FD0F-3563-470F-9E58-DD4E7100B6F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8F12D96-E07D-4DEF-A4E1-24E2810CC8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6A53530-EC2F-4602-B957-7F85343E210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4E0D87-8B0F-4BDC-B2E1-B73B1435C1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A7AEF2-FE78-413F-B91B-897DC1885E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38047042036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2024-01-26</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建筑企业管理体系的安全教育和培训</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引言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建筑企业安全管理体系概述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安全教育和培训的内容</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安全教育和培训的实施途径</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安全教育和培训的效果评估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建筑企业安全管理体系的挑战与对策</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01</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通过安全教育和培训，使员工充分认识到安全生产的重要性，增强安全意识，自觉遵守安全规章制度。</a:t>
            </a:r>
          </a:p>
        </p:txBody>
      </p:sp>
      <p:pic>
        <p:nvPicPr>
          <p:cNvPr id="6" name="Picture 6"/>
          <p:cNvPicPr>
            <a:picLocks noChangeAspect="1"/>
          </p:cNvPicPr>
          <p:nvPr/>
        </p:nvPicPr>
        <p:blipFill>
          <a:blip r:embed="rId2"/>
          <a:srcRect l="16542" r="1654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提高员工安全意识</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通过传授安全知识和操作技能，使员工掌握防范事故的方法和手段，降低事故发生的概率。</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预防事故发生</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7042" r="17042"/>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保障员工人身安全和财产安全是企业稳定发展的基础，安全教育和培训有助于提高企业整体安全管理水平，促进企业持续发展。</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促进企业持续发展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0000" r="20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法律法规要求</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国家和地方政府安全生产法律法规要求企业必须对员工进行安全教育和培训，确保员工具备必要的安全生产知识和能力。</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企业自身需求</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安全生产是企业稳定发展的重要保障，通过安全教育和培训，企业可以建立完善的安全管理体系，提高员工安全素质，减少事故发生的可能性。</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员工个人成长</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安全教育和培训不仅关系到企业的安全生产，也关系到员工的个人成长和职业发展。通过学习和掌握安全知识和技能，员工可以提升自身综合素质和竞争力，实现个人价值。</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安全教育和培训的重要性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02</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建筑企业安全管理体系概述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安全管理机构</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设立专门的安全管理机构，配备专职安全管理人员，负责安全管理体系的建立、运行和维护。</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安全管理制度</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建立健全安全管理制度，明确各级管理人员和操作人员的安全职责和权力，形成完整的安全管理网络。</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安全操作规程</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针对各类建筑作业和设备操作，制定详细的安全操作规程，确保操作人员能够熟练掌握并遵守。</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安全管理体系的构成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5528" r="552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安全管理体系的运行机制</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安全检查机制</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定期开展安全检查，及时发现和消除安全隐患，确保施工现场的安全生产。</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安全培训机制</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对全体员工进行定期的安全培训，提高员工的安全意识和操作技能，确保员工能够自觉遵守安全规定。</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应急预案机制</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制定完善的应急预案，明确应急组织、通讯联络、现场处置等方面的要求，确保在紧急情况下能够迅速、有效地进行处置。</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定期对安全管理体系的运行情况进行绩效评估，分析存在的问题和不足，提出改进措施。</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安全绩效评估</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持续改进机制</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安全事故处理</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建立持续改进机制，鼓励员工提出安全改进建议，不断完善安全管理体系，提高安全管理水平。</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对发生的安全事故进行认真调查和分析，总结经验教训，防止类似事故再次发生。</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安全管理体系的评估与改进</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03</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安全教育和培训的内容</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208" r="16208"/>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包括《安全生产法》、《建设工程安全生产管理条例》等相关法律法规，以及地方政府发布的安全生产规章和规范性文件。</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国家和地方安全法规</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涉及建筑施工安全、消防安全、电气安全等相关行业标准和规范，以及企业内部制定的安全生产管理制度和操作规程。</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行业安全标准</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明确企业各级管理人员和操作人员的安全责任和义务，强化安全意识，确保安全生产。</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安全责任与义务</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安全法规与标准教育</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750" r="1675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安全检查与隐患排查</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教授员工如何进行安全检查、隐患排查和整改，提高预防事故的能力。</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安全操作技能</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针对不同工种和岗位，进行安全操作技能培训和考核，包括正确使用安全防护用品、安全操作规程等。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危险源辨识与风险控制</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培训员工辨识危险源、评估风险的能力，掌握风险控制措施和应急处理方法。</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安全操作技能培训</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667" b="1666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应急预案制定与演练</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指导员工制定针对不同突发事件的应急预案，组织定期的应急演练，提高应急处置能力。</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应急救援技能</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培训员工掌握基本的应急救援技能，如心肺复苏、止血包扎、伤员搬运等。</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应急资源调配与使用</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教授员工如何合理调配和使用应急资源，包括应急设施、器材和药品等。</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应急处置与救援培训</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https://d.book118.com/838047042036006034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2024-09-12T14:15:08.651</cp:lastPrinted>
  <dcterms:created xsi:type="dcterms:W3CDTF">2024-09-12T06:15:08Z</dcterms:created>
  <dcterms:modified xsi:type="dcterms:W3CDTF">2024-09-12T06:15:10Z</dcterms:modified>
</cp:coreProperties>
</file>