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85888-BD15-400A-ACA4-6B63EB37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2D29F-93DE-4C9E-AA4E-3E282E194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C7B50-13FA-472D-9B82-00D57B5C5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D527A-3931-4DB7-B2A6-B71CDDB4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4F2AB-B5A9-4777-9F05-CE0A6921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374A5-EA96-47EF-83F7-950DC5127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F8D33-2A2C-49B0-918D-AF37A3F3D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5D831-F666-4711-A10B-145EE25E8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7D366-FA83-448C-9D47-68E336074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D9A80-3F64-4DC6-B240-A61D01970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6C9A4-34AD-4535-B0C2-CE47FB8C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0016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高压泵雾化教学查房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高压泵雾化原理介绍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高压泵雾化教学查房的目的和意义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高压泵雾化教学查房的内容和方法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高压泵雾化教学查房的实践和经验分享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高压泵雾化教学查房的效果评估和反馈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高压泵雾化原理介绍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40" b="2184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液体在高压下被破碎成微小颗粒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高压泵通过加压液体，使其在高压下被破碎成微小颗粒。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通过气动装置将颗粒分散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高压泵产生的微小颗粒通过气动装置进一步分散，形成雾状。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雾状颗粒通过喷嘴喷出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雾状颗粒通过喷嘴喷出，形成雾状气流。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高压泵雾化技术的基本原理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高压泵雾化技术能够将液体高效地转化为雾状颗粒，提高了药物的输送效率。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高压泵雾化技术产生的雾状颗粒大小均匀，有利于药物的均匀分布。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高压泵雾化技术产生的雾状颗粒较小，能够直接到达病变部位，减少了药物对其他部位的刺激和副作用。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高压泵雾化技术操作简单方便，能够快速地完成药物的输送和雾化。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高压泵雾化技术的优势和特点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73" b="2977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用于治疗呼吸道疾病，如哮喘、慢性阻塞性肺病等。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肺部给药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用于肺部给药，如抗生素、抗肿瘤药物等。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用于治疗皮肤疾病，如银屑病、湿疹等。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高压泵雾化技术在医疗领域的应用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高压泵雾化教学查房的目的和意义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理解高压泵雾化在临床中的应用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通过案例分析和经验分享，使医护人员了解高压泵雾化在临床中的应用场景和效果，为实际应用提供参考。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了解高压泵雾化技术的原理和特点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通过教学查房，使医护人员深入了解高压泵雾化技术的原理、特点和使用范围，为实际应用提供理论支持。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掌握高压泵雾化器的操作方法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通过实地操作演示，使医护人员掌握高压泵雾化器的正确操作方法，提高操作的准确性和安全性。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提高医护人员对高压泵雾化技术的理解和掌握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提高医护人员对高压泵雾化并发症的应对能力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通过模拟演练和案例分析，使医护人员熟悉高压泵雾化可能出现的并发症及应对措施，提高应对能力。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提升医护人员在实际工作中的操作技能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通过实地操作和模拟演练，使医护人员熟练掌握高压泵雾化的操作技巧，提高操作效率和质量。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培养医护人员的团队协作能力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通过教学查房中的互动交流和团队协作，培养医护人员的团队协作能力，提高整体医疗水平。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提升医护人员在实际工作中的操作技能和应对能力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促进医护人员之间的交流和学习，提高整体医疗水平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分享经验和技巧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通过教学查房中的经验分享和技巧交流，使医护人员能够相互学习、共同进步。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促进跨学科交流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通过邀请不同学科的专家参与教学查房，促进跨学科的交流和学习，提高综合诊疗能力。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提升医疗团队整体水平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通过高压泵雾化教学查房，提升医疗团队对高压泵雾化技术的理解和掌握程度，提高整体医疗水平。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高压泵雾化教学查房的内容和方法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https://d.book118.com/838050016116006034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2024-09-13T06:46:11.374</cp:lastPrinted>
  <dcterms:created xsi:type="dcterms:W3CDTF">2024-09-12T22:46:11Z</dcterms:created>
  <dcterms:modified xsi:type="dcterms:W3CDTF">2024-09-12T22:46:13Z</dcterms:modified>
</cp:coreProperties>
</file>