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DC382-CE50-43E2-B5B5-8DADC2FB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F7A9F-0470-4921-AEE1-B524CA4A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CD516-A900-44A2-A15B-0EAF7789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9A0FB-9434-424B-B5A7-041855A0A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137E0-F10B-4B0E-A14E-4F0E1DDB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E94D7-7267-4B76-AB47-B225F69F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103DB6-2C09-4D6F-924F-8CA582F8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56C4A-47D3-4376-9DA5-A5B9E5BDA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DC62E-8FAC-4B2A-BF51-F77AC6BC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7C4CA-72B8-42BB-9449-86E66791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9A33F-6D2B-4A8B-95DB-A71FF439C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002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Nuss术护理查房范文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Nuss术术前护理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Nuss术术中护理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Nuss术术后护理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Nuss术是一种用于治疗漏斗胸的微创手术方法。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Nuss术是一种通过在胸骨下段植入一个金属板，将凹陷的胸骨撑起并固定，从而改善漏斗胸外观和心肺功能的手术方法。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Nuss术的定义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Nuss术适用于治疗中度至重度的漏斗胸患者。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Nuss术适用于年龄在2至30岁之间，凹陷的胸骨深度大于3厘米，且没有其他严重心脏或呼吸系统疾病的患者。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Nuss术的应用范围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Nuss术的优点包括创伤小、恢复快、术后疼痛轻、外观改善明显等。然而，该手术也存在一些局限性，如手术难度较高、需要严格掌握手术适应症和禁忌症、可能存在金属板移位、感染等并发症的风险。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Nuss术具有微创、恢复快、效果好等优点，但存在一定的并发症风险。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Nuss术的优点和局限性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Nuss术术前护理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40" b="1744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10" b="1931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详细了解患者病史，包括有无先天性心脏病、肺部疾病等，以便评估手术风险。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进行全面的身体检查，包括心肺功能、肝肾功能等，确保患者身体状况适合手术。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进行胸片、心电图等检查，以评估患者心肺功能及手术可行性。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31" b="343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指导患者进行深呼吸、有效咳嗽等呼吸道训练，以降低术后肺部并发症风险。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清洁手术区域皮肤，预防术后感染。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术前1天开始进食清淡食物，并口服缓泻剂，以排空肠道内积便和积气。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85" b="108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与患者及家属进行充分沟通，介绍手术目的、过程及注意事项，减轻患者焦虑和恐惧情绪。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根据患者情况，进行个性化的心理疏导，帮助患者树立信心，积极配合手术。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Nuss术术中护理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https://d.book118.com/838050020116006034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2024-09-13T06:46:12.219</cp:lastPrinted>
  <dcterms:created xsi:type="dcterms:W3CDTF">2024-09-12T22:46:12Z</dcterms:created>
  <dcterms:modified xsi:type="dcterms:W3CDTF">2024-09-12T22:46:13Z</dcterms:modified>
</cp:coreProperties>
</file>