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C0896-FB42-49DD-9EF0-01B5D6E51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83695-227F-436D-9282-95B5FFDBE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5B080-636D-4C23-8392-405A1D648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F4C30-2A13-498D-90C5-0A6A2F1E4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B203D-6076-42AD-A0B8-CD076209D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181BE-F4C2-44ED-818D-0EFC56D84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BFD0BB-039D-47FA-95A0-35F79314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0192C-5E19-44C5-864D-C6B3962D6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B7ED9-13F0-4DBD-BD61-AC478F36F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0580F-E2D1-435D-8151-D932E3921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F99E7-D37F-48BE-8D01-F19EA967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0105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起搏器患者的护理查房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92" b="232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了解起搏器的定义和工作原理是护理起搏器植入患者的基础。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起搏器是一种医疗设备，通过向心脏发送微弱的电流来刺激心脏跳动。它由脉冲发生器和电极组成，脉冲发生器产生电流，通过电极传送到心脏。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起搏器的定义与工作原理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10" r="324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起搏器的分类和适应症是选择合适类型起搏器的重要依据。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起搏器可分为单腔、双腔和三腔起搏器，适应症包括心动过缓、心脏收缩无力、心脏传导阻滞等。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起搏器的分类与适应症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起搏器植入后，患者需遵循一定的注意事项，以确保起搏器正常工作。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接触强磁场和高电压环境，定期接受起搏器检查和维护，同时保持皮肤清洁干燥，避免感染。在日常生活中，患者应避免剧烈运动，注意保持心情稳定，避免情绪波动对心脏的影响。此外，还需注意饮食健康，保持合理的作息时间，戒烟限酒，以降低心脏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起搏器植入后的注意事项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255" b="102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30" b="74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避免接触强磁场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起搏器患者应避免接触强磁场，如核磁共振、磁悬浮列车等，以免干扰起搏器的正常工作。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起搏器患者应保持健康的生活方式，包括规律作息、合理饮食、适量运动等，以促进身体康复。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避免过度劳累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起搏器患者应避免过度劳累，以免加重心脏负担，影响起搏器的正常工作。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定期监测心电图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起搏器患者应定期监测心电图，以便及时发现异常情况。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定期随访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起搏器患者应定期到医院随访，以便医生了解患者的病情变化，及时调整治疗方案。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定期检查起搏器功能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起搏器患者应定期到医院检查起搏器功能，确保其正常工作。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定期检查与随访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起搏器植入部位可能发生感染，患者应注意保持局部清洁、干燥，避免接触污染物。如发生感染，应及时就医。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起搏器植入术后可能出现局部出血，患者应避免剧烈运动，以免加重出血。如出现出血症状，应及时就医。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起搏器导线可能发生断裂，患者应避免剧烈运动，以免导线断裂。如出现导线断裂症状，应及时就医。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导线断裂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紧急情况处理与应对措施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https://d.book118.com/838050105011006026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2024-09-03T01:05:26.037</cp:lastPrinted>
  <dcterms:created xsi:type="dcterms:W3CDTF">2024-09-02T17:05:26Z</dcterms:created>
  <dcterms:modified xsi:type="dcterms:W3CDTF">2024-09-02T17:05:28Z</dcterms:modified>
</cp:coreProperties>
</file>