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1958B-14A1-4993-A2BF-06386AF30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4A00B-E390-4CB8-9FDA-E81E4E793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C9058-199F-4F36-9FB4-766FBA3DC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2332F-3AC5-4A22-BCC9-6407A2E34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65DDA-2195-4AF0-808B-6702AFC36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EF2248-F15F-45A5-ADFF-EC4C1886C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E70EDC-BD0E-4DC8-8798-966E04962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C7099-17E9-4F21-A795-4465555C3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7E01B-ABFF-42EF-A1DD-271F27788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3C3F4-B6ED-4834-98A9-8966C2621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4866B-2BB8-4D5C-BB5C-86FF904E4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51011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土木水利考研院校分析报告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土木水利专业考研概述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土木水利专业院校分析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院校排名及综合实力评估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各院校招生计划和录取情况分析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考研备考策略和建议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本报告旨在为考生提供关于土木水利专业考研院校的全面、客观、准确的信息，帮助考生更好地选择适合自己的院校和专业方向。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基础设施建设的持续投入和城市化进程的加速推进，土木水利专业作为支撑国家经济发展的重要学科之一，其考研热度逐年上升。然而，众多高校和复杂的报考信息给考生选择院校带来了一定的困扰。因此，本报告将对土木水利专业的考研院校进行深入分析，为考生提供有价值的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本报告将涵盖全国范围内开设土木水利专业的重点高校、普通本科院校以及部分专科院校。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院校范围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本报告将重点关注土木工程、水利工程、港口航道与海岸工程、水文学与水资源等专业方向。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专业方向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本报告将对各院校的师资力量、科研实力、教学质量、就业前景等方面进行综合分析，为考生提供全面的院校信息。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土木水利专业考研概述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拓展职业发展空间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硕士学位获得者在职业晋升和薪酬增长方面通常具有更多机会。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学术深造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通过考研进入硕士阶段学习，可以进一步深入土木水利专业领域，掌握更高级的知识和技能。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提升就业竞争力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硕士学位在求职市场上具有更高的认可度，能够提升个人就业竞争力。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考研意义和价值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考试科目繁多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土木水利专业考研涉及数学、力学、水文学与水资源等多门学科，考试难度较大。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由于土木水利专业的就业前景较好，吸引了大量考生报考，导致竞争非常激烈。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录取比例低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相对于其他专业，土木水利专业的录取比例通常较低，考生需要具备较高的综合素质和专业技能才能脱颖而出。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考研难度和竞争情况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考生需在规定时间内登录中国研究生招生信息网进行网上报名，并缴纳报名费。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考生参加全国统一考试，考试科目包括政治、英语、数学和专业课。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考生通过初试后，由招生单位组织复试，包括面试、笔试等环节。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招生单位根据考生的初试和复试成绩，综合评定后确定录取名单。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考研报名和录取流程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土木水利专业院校分析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一流大学建设高校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学科实力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清华大学土木工程系是国内顶尖的土木工程学科之一，拥有优秀的师资力量和科研实力。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研究方向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结构工程、岩土工程、水利工程、交通工程等。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一流大学建设高校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浙江大学建筑工程学院土木工程学科在国内处于领先地位，具有较高的国际声誉。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学科实力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结构工程、岩土工程、市政工程、防灾减灾工程等。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较高，需要具备扎实的数学、力学基础和良好的英语水平。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考研难度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一流大学建设高校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哈尔滨工业大学土木工程学院是国内知名的土木工程学科之一，拥有优秀的师资力量和科研实力。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结构工程、岩土工程、市政工程、供热供燃气通风及空调工程等。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一流学科建设高校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学科实力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一流学科建设高校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考研难度：适中，需要具备较好的数学、力学基础和英语水平。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同济大学土木工程学院是国内顶尖的土木工程学科之一，具有较高的国际声誉和影响力。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学科实力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结构工程、岩土工程、水利工程、交通工程等。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较高，需要具备扎实的数学、力学基础和良好的英语水平。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考研难度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一流学科建设高校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学科实力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北京工业大学建筑工程学院土木工程学科在国内处于较高水平，具有一定的知名度和影响力。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结构工程、岩土工程、市政工程、防灾减灾工程等。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其他高校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考研难度：适中，需要具备较好的数学、力学基础和英语水平。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其他高校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https://d.book118.com/838051011057006046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2024-09-27T07:07:07.143</cp:lastPrinted>
  <dcterms:created xsi:type="dcterms:W3CDTF">2024-09-26T23:07:07Z</dcterms:created>
  <dcterms:modified xsi:type="dcterms:W3CDTF">2024-09-26T23:07:09Z</dcterms:modified>
</cp:coreProperties>
</file>