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6DE2E4-1F4F-43DD-8BDA-4006AE3BC0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96F719-76BA-4D61-AB3B-B1883BDD64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BB4B2A-7711-46C3-B306-7543E0D924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2A9F46-CEE7-4E77-B742-D1445C8CD0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EF420B-E518-4C90-A3A9-DC807F09E0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2EC2FC-F558-4B0D-8C30-975C2DF8AB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A00083-8936-41A7-9825-36C4CBE457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29C6A6-E379-4539-83DC-6E1F2E282C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BA4DEA-0BEF-4E36-892C-D8FD893F00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288BB0-BC46-4EA3-B0C1-380F5BA62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A920F7-EDE9-4B1E-BE63-92A697C746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5110404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停车设备市场预测</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市场现状分析
 发展趋势探讨
 需求因素考量
 技术革新影响
 政策法规影响
 竞争格局分析
 投资前景预测
 风险因素评估</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市场现状分析</a:t>
            </a:r>
          </a:p>
        </p:txBody>
      </p:sp>
      <p:sp>
        <p:nvSpPr>
          <p:cNvPr id="3" name="Subtitle 2"/>
          <p:cNvSpPr>
            <a:spLocks noGrp="1"/>
          </p:cNvSpPr>
          <p:nvPr>
            <p:ph type="subTitle" idx="1"/>
          </p:nvPr>
        </p:nvSpPr>
        <p:spPr/>
        <p:txBody>
          <a:bodyPr/>
          <a:lstStyle/>
          <a:p>
            <a:r>
              <a:t>停车设备市场预测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市场现状分析</a:t>
            </a:r>
          </a:p>
        </p:txBody>
      </p:sp>
      <p:sp>
        <p:nvSpPr>
          <p:cNvPr id="3" name="Text Placeholder 2"/>
          <p:cNvSpPr>
            <a:spLocks noGrp="1"/>
          </p:cNvSpPr>
          <p:nvPr>
            <p:ph type="body" idx="1"/>
          </p:nvPr>
        </p:nvSpPr>
        <p:spPr/>
        <p:txBody>
          <a:bodyPr/>
          <a:lstStyle/>
          <a:p>
            <a:r>
              <a:t>停车设备市场现状分析</a:t>
            </a:r>
          </a:p>
        </p:txBody>
      </p:sp>
      <p:sp>
        <p:nvSpPr>
          <p:cNvPr id="4" name="Content Placeholder 3"/>
          <p:cNvSpPr>
            <a:spLocks noGrp="1"/>
          </p:cNvSpPr>
          <p:nvPr>
            <p:ph sz="half" idx="2"/>
          </p:nvPr>
        </p:nvSpPr>
        <p:spPr/>
        <p:txBody>
          <a:bodyPr/>
          <a:lstStyle/>
          <a:p>
            <a:r>
              <a:t>1. 市场规模：近年来，随着城市化进程加快及汽车保有量的增加，停车设备市场需求持续上升。据行业报告，2022年中国停车设备市场规模达到XX亿元，同比增长XX%。预计未来几年，随着智能停车技术的推广，市场规模还将进一步扩大。</a:t>
            </a:r>
          </a:p>
          <a:p>
            <a:r>
              <a:t>2. 市场结构：目前，中国停车设备市场主要由机械式停车设备和智能停车系统构成。其中，机械式停车设备因成本相对较低，仍占据较大市场份额；而智能停车系统，如自动泊车、无人值守停车场等，因其便捷性和高效性，正逐渐成为市场的新宠。</a:t>
            </a:r>
          </a:p>
          <a:p>
            <a:r>
              <a:t>3. 市场竞争：国内停车设备市场竞争激烈，既有本土企业，也有国际品牌。本土企业在价格和服务上具有优势，而国际品牌则在技术和管理经验上领先。随着市场的进一步开放，预计竞争将更加激烈，但也将推动整个行业的发展和技术创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市场现状分析</a:t>
            </a:r>
          </a:p>
        </p:txBody>
      </p:sp>
      <p:sp>
        <p:nvSpPr>
          <p:cNvPr id="3" name="Text Placeholder 2"/>
          <p:cNvSpPr>
            <a:spLocks noGrp="1"/>
          </p:cNvSpPr>
          <p:nvPr>
            <p:ph type="body" idx="1"/>
          </p:nvPr>
        </p:nvSpPr>
        <p:spPr/>
        <p:txBody>
          <a:bodyPr/>
          <a:lstStyle/>
          <a:p>
            <a:r>
              <a:t>市场驱动因素</a:t>
            </a:r>
          </a:p>
        </p:txBody>
      </p:sp>
      <p:sp>
        <p:nvSpPr>
          <p:cNvPr id="4" name="Content Placeholder 3"/>
          <p:cNvSpPr>
            <a:spLocks noGrp="1"/>
          </p:cNvSpPr>
          <p:nvPr>
            <p:ph sz="half" idx="2"/>
          </p:nvPr>
        </p:nvSpPr>
        <p:spPr/>
        <p:txBody>
          <a:bodyPr/>
          <a:lstStyle/>
          <a:p>
            <a:r>
              <a:t>1. 政策驱动：政府对城市停车问题的重视程度不断提高，出台了一系列鼓励和支持停车设施建设和改造的政策，为行业发展提供了良好的政策环境。</a:t>
            </a:r>
          </a:p>
          <a:p>
            <a:r>
              <a:t>2. 技术创新：智能停车技术的不断发展和成熟，使得停车设备更加智能化、自动化，提高了停车效率和用户体验，成为推动市场发展的重要力量。</a:t>
            </a:r>
          </a:p>
          <a:p>
            <a:r>
              <a:t>3. 消费升级：随着居民消费能力的提升和对生活品质的追求，对停车设备的性能、安全性、便捷性等方面的要求也在提高，从而推动了市场需求的升级。</a:t>
            </a:r>
          </a:p>
        </p:txBody>
      </p:sp>
      <p:sp>
        <p:nvSpPr>
          <p:cNvPr id="5" name="Text Placeholder 4"/>
          <p:cNvSpPr>
            <a:spLocks noGrp="1"/>
          </p:cNvSpPr>
          <p:nvPr>
            <p:ph type="body" idx="3"/>
          </p:nvPr>
        </p:nvSpPr>
        <p:spPr/>
        <p:txBody>
          <a:bodyPr/>
          <a:lstStyle/>
          <a:p>
            <a:r>
              <a:t>市场挑战</a:t>
            </a:r>
          </a:p>
        </p:txBody>
      </p:sp>
      <p:sp>
        <p:nvSpPr>
          <p:cNvPr id="6" name="Content Placeholder 5"/>
          <p:cNvSpPr>
            <a:spLocks noGrp="1"/>
          </p:cNvSpPr>
          <p:nvPr>
            <p:ph sz="half" idx="4"/>
          </p:nvPr>
        </p:nvSpPr>
        <p:spPr/>
        <p:txBody>
          <a:bodyPr/>
          <a:lstStyle/>
          <a:p>
            <a:r>
              <a:t>1. 投资成本高：智能停车设备的研发和生产需要较高的资金投入，对于部分中小企业来说，资金压力较大。</a:t>
            </a:r>
          </a:p>
          <a:p>
            <a:r>
              <a:t>2. 技术更新快：停车设备行业的技术更新换代速度快，企业需要不断进行技术研发和创新，以保持竞争力。</a:t>
            </a:r>
          </a:p>
          <a:p>
            <a:r>
              <a:t>3. 行业标准不一：目前国内停车设备行业的标准和规范尚不完善，不同地区和企业之间的产品和技术标准存在差异，给市场统一和规范带来挑战。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市场现状分析</a:t>
            </a:r>
          </a:p>
        </p:txBody>
      </p:sp>
      <p:sp>
        <p:nvSpPr>
          <p:cNvPr id="3" name="Text Placeholder 2"/>
          <p:cNvSpPr>
            <a:spLocks noGrp="1"/>
          </p:cNvSpPr>
          <p:nvPr>
            <p:ph type="body" idx="1"/>
          </p:nvPr>
        </p:nvSpPr>
        <p:spPr/>
        <p:txBody>
          <a:bodyPr/>
          <a:lstStyle/>
          <a:p>
            <a:r>
              <a:t>市场趋势</a:t>
            </a:r>
          </a:p>
        </p:txBody>
      </p:sp>
      <p:sp>
        <p:nvSpPr>
          <p:cNvPr id="4" name="Content Placeholder 3"/>
          <p:cNvSpPr>
            <a:spLocks noGrp="1"/>
          </p:cNvSpPr>
          <p:nvPr>
            <p:ph sz="half" idx="2"/>
          </p:nvPr>
        </p:nvSpPr>
        <p:spPr/>
        <p:txBody>
          <a:bodyPr/>
          <a:lstStyle/>
          <a:p>
            <a:r>
              <a:t>1. 智能化、自动化：未来停车设备市场将更加注重智能化和自动化的发展，如无人驾驶泊车、智能寻车系统等将成为主流。</a:t>
            </a:r>
          </a:p>
          <a:p>
            <a:r>
              <a:t>2. 绿色环保：随着环保意识的提高，绿色环保的停车设备将受到更多关注，如太阳能停车设备、绿色建筑材料等。</a:t>
            </a:r>
          </a:p>
          <a:p>
            <a:r>
              <a:t>3. 共享停车：共享经济的理念逐渐渗透到停车领域，共享停车模式有望得到推广，提高停车设施的利用率。</a:t>
            </a:r>
          </a:p>
        </p:txBody>
      </p:sp>
      <p:sp>
        <p:nvSpPr>
          <p:cNvPr id="5" name="Text Placeholder 4"/>
          <p:cNvSpPr>
            <a:spLocks noGrp="1"/>
          </p:cNvSpPr>
          <p:nvPr>
            <p:ph type="body" idx="3"/>
          </p:nvPr>
        </p:nvSpPr>
        <p:spPr/>
        <p:txBody>
          <a:bodyPr/>
          <a:lstStyle/>
          <a:p>
            <a:r>
              <a:t>区域市场分析</a:t>
            </a:r>
          </a:p>
        </p:txBody>
      </p:sp>
      <p:sp>
        <p:nvSpPr>
          <p:cNvPr id="6" name="Content Placeholder 5"/>
          <p:cNvSpPr>
            <a:spLocks noGrp="1"/>
          </p:cNvSpPr>
          <p:nvPr>
            <p:ph sz="half" idx="4"/>
          </p:nvPr>
        </p:nvSpPr>
        <p:spPr/>
        <p:txBody>
          <a:bodyPr/>
          <a:lstStyle/>
          <a:p>
            <a:r>
              <a:t>1. 一线城市：由于汽车保有量高，一线城市停车设备市场需求量大，且对高端、智能化的停车设备需求更为迫切。</a:t>
            </a:r>
          </a:p>
          <a:p>
            <a:r>
              <a:t>2. 二三线城市：随着城市化进程的推进，二三线城市的停车问题日益突出，停车设备市场潜力巨大。</a:t>
            </a:r>
          </a:p>
          <a:p>
            <a:r>
              <a:t>3. 城乡结合部：城乡结合部的停车设施相对落后，但随着乡村振兴战略的实施，这一地区的停车设备市场将迎来发展机遇。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市场现状分析</a:t>
            </a:r>
          </a:p>
        </p:txBody>
      </p:sp>
      <p:sp>
        <p:nvSpPr>
          <p:cNvPr id="3" name="Text Placeholder 2"/>
          <p:cNvSpPr>
            <a:spLocks noGrp="1"/>
          </p:cNvSpPr>
          <p:nvPr>
            <p:ph type="body" idx="1"/>
          </p:nvPr>
        </p:nvSpPr>
        <p:spPr/>
        <p:txBody>
          <a:bodyPr/>
          <a:lstStyle/>
          <a:p>
            <a:r>
              <a:t>企业案例分析</a:t>
            </a:r>
          </a:p>
        </p:txBody>
      </p:sp>
      <p:sp>
        <p:nvSpPr>
          <p:cNvPr id="4" name="Content Placeholder 3"/>
          <p:cNvSpPr>
            <a:spLocks noGrp="1"/>
          </p:cNvSpPr>
          <p:nvPr>
            <p:ph sz="half" idx="2"/>
          </p:nvPr>
        </p:nvSpPr>
        <p:spPr/>
        <p:txBody>
          <a:bodyPr/>
          <a:lstStyle/>
          <a:p>
            <a:r>
              <a:t>1. 大型企业：大型停车设备制造企业凭借资金、技术和品牌优势，在市场中占据主导地位，如某知名企业通过不断创新，已成为行业的领军者。</a:t>
            </a:r>
          </a:p>
          <a:p>
            <a:r>
              <a:t>2. 中小企业：中小企业在细分市场和区域性市场上具有较强的竞争力，通过提供差异化产品和服务，满足特定客户的需求。</a:t>
            </a:r>
          </a:p>
          <a:p>
            <a:r>
              <a:t>3. 新兴企业：新兴企业借助互联网、大数据等技术，推出新型停车解决方案，如共享停车平台等，为市场带来新的活力。</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发展趋势探讨</a:t>
            </a:r>
          </a:p>
        </p:txBody>
      </p:sp>
      <p:sp>
        <p:nvSpPr>
          <p:cNvPr id="3" name="Subtitle 2"/>
          <p:cNvSpPr>
            <a:spLocks noGrp="1"/>
          </p:cNvSpPr>
          <p:nvPr>
            <p:ph type="subTitle" idx="1"/>
          </p:nvPr>
        </p:nvSpPr>
        <p:spPr/>
        <p:txBody>
          <a:bodyPr/>
          <a:lstStyle/>
          <a:p>
            <a:r>
              <a:t>停车设备市场预测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发展趋势探讨</a:t>
            </a:r>
          </a:p>
        </p:txBody>
      </p:sp>
      <p:sp>
        <p:nvSpPr>
          <p:cNvPr id="3" name="Text Placeholder 2"/>
          <p:cNvSpPr>
            <a:spLocks noGrp="1"/>
          </p:cNvSpPr>
          <p:nvPr>
            <p:ph type="body" idx="1"/>
          </p:nvPr>
        </p:nvSpPr>
        <p:spPr/>
        <p:txBody>
          <a:bodyPr/>
          <a:lstStyle/>
          <a:p>
            <a:r>
              <a:t>技术创新与智能化发展</a:t>
            </a:r>
          </a:p>
        </p:txBody>
      </p:sp>
      <p:sp>
        <p:nvSpPr>
          <p:cNvPr id="4" name="Content Placeholder 3"/>
          <p:cNvSpPr>
            <a:spLocks noGrp="1"/>
          </p:cNvSpPr>
          <p:nvPr>
            <p:ph sz="half" idx="2"/>
          </p:nvPr>
        </p:nvSpPr>
        <p:spPr/>
        <p:txBody>
          <a:bodyPr/>
          <a:lstStyle/>
          <a:p>
            <a:r>
              <a:t>1. 随着物联网(IoT)、大数据、人工智能等技术的发展，停车设备正逐渐向智能化转型，例如智能停车引导系统、自动泊车技术等。</a:t>
            </a:r>
          </a:p>
          <a:p>
            <a:r>
              <a:t>2. 创新技术的应用提高了停车效率，减少了寻找停车位的时间，并降低了拥堵情况的发生。</a:t>
            </a:r>
          </a:p>
          <a:p>
            <a:r>
              <a:t>3. 预计在未来几年内，智能停车设备的研发投入将持续增加，推动相关技术的进步和市场规模的扩大。</a:t>
            </a:r>
          </a:p>
        </p:txBody>
      </p:sp>
      <p:sp>
        <p:nvSpPr>
          <p:cNvPr id="5" name="Text Placeholder 4"/>
          <p:cNvSpPr>
            <a:spLocks noGrp="1"/>
          </p:cNvSpPr>
          <p:nvPr>
            <p:ph type="body" idx="3"/>
          </p:nvPr>
        </p:nvSpPr>
        <p:spPr/>
        <p:txBody>
          <a:bodyPr/>
          <a:lstStyle/>
          <a:p>
            <a:r>
              <a:t>绿色节能与可持续发展</a:t>
            </a:r>
          </a:p>
        </p:txBody>
      </p:sp>
      <p:sp>
        <p:nvSpPr>
          <p:cNvPr id="6" name="Content Placeholder 5"/>
          <p:cNvSpPr>
            <a:spLocks noGrp="1"/>
          </p:cNvSpPr>
          <p:nvPr>
            <p:ph sz="half" idx="4"/>
          </p:nvPr>
        </p:nvSpPr>
        <p:spPr/>
        <p:txBody>
          <a:bodyPr/>
          <a:lstStyle/>
          <a:p>
            <a:r>
              <a:t>1. 面对全球气候变化和环境问题，绿色节能成为停车设备行业的重要发展方向。</a:t>
            </a:r>
          </a:p>
          <a:p>
            <a:r>
              <a:t>2. 新型环保材料和节能技术的应用，如太阳能驱动停车系统等，有助于降低停车设施的能耗和环境影响。</a:t>
            </a:r>
          </a:p>
          <a:p>
            <a:r>
              <a:t>3. 政府对绿色建筑和可持续发展的政策支持，将进一步促进绿色停车设备的研发与应用。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发展趋势探讨</a:t>
            </a:r>
          </a:p>
        </p:txBody>
      </p:sp>
      <p:sp>
        <p:nvSpPr>
          <p:cNvPr id="3" name="Text Placeholder 2"/>
          <p:cNvSpPr>
            <a:spLocks noGrp="1"/>
          </p:cNvSpPr>
          <p:nvPr>
            <p:ph type="body" idx="1"/>
          </p:nvPr>
        </p:nvSpPr>
        <p:spPr/>
        <p:txBody>
          <a:bodyPr/>
          <a:lstStyle/>
          <a:p>
            <a:r>
              <a:t>共享经济与停车资源共享</a:t>
            </a:r>
          </a:p>
        </p:txBody>
      </p:sp>
      <p:sp>
        <p:nvSpPr>
          <p:cNvPr id="4" name="Content Placeholder 3"/>
          <p:cNvSpPr>
            <a:spLocks noGrp="1"/>
          </p:cNvSpPr>
          <p:nvPr>
            <p:ph sz="half" idx="2"/>
          </p:nvPr>
        </p:nvSpPr>
        <p:spPr/>
        <p:txBody>
          <a:bodyPr/>
          <a:lstStyle/>
          <a:p>
            <a:r>
              <a:t>1. 共享经济的发展为停车资源提供了新的整合方式，例如共享停车平台，实现车位资源的优化配置。</a:t>
            </a:r>
          </a:p>
          <a:p>
            <a:r>
              <a:t>2. 通过共享经济模式，可以提高现有停车设施的利用率，缓解城市停车难题。</a:t>
            </a:r>
          </a:p>
          <a:p>
            <a:r>
              <a:t>3. 未来，共享停车服务有望得到更广泛的应用，成为停车设备市场的一个重要分支。</a:t>
            </a:r>
          </a:p>
        </p:txBody>
      </p:sp>
      <p:sp>
        <p:nvSpPr>
          <p:cNvPr id="5" name="Text Placeholder 4"/>
          <p:cNvSpPr>
            <a:spLocks noGrp="1"/>
          </p:cNvSpPr>
          <p:nvPr>
            <p:ph type="body" idx="3"/>
          </p:nvPr>
        </p:nvSpPr>
        <p:spPr/>
        <p:txBody>
          <a:bodyPr/>
          <a:lstStyle/>
          <a:p>
            <a:r>
              <a:t>城市规划与停车设施一体化</a:t>
            </a:r>
          </a:p>
        </p:txBody>
      </p:sp>
      <p:sp>
        <p:nvSpPr>
          <p:cNvPr id="6" name="Content Placeholder 5"/>
          <p:cNvSpPr>
            <a:spLocks noGrp="1"/>
          </p:cNvSpPr>
          <p:nvPr>
            <p:ph sz="half" idx="4"/>
          </p:nvPr>
        </p:nvSpPr>
        <p:spPr/>
        <p:txBody>
          <a:bodyPr/>
          <a:lstStyle/>
          <a:p>
            <a:r>
              <a:t>1. 城市规划中越来越重视停车设施的合理布局和一体化设计，以解决城市停车难问题。</a:t>
            </a:r>
          </a:p>
          <a:p>
            <a:r>
              <a:t>2. 停车设施与城市交通、商业区、住宅区等的一体化发展，有助于提高城市运行效率和生活便利性。</a:t>
            </a:r>
          </a:p>
          <a:p>
            <a:r>
              <a:t>3. 预计将有更多的城市规划和建设项目中，将停车设施作为重要组成部分进行考虑和实施。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发展趋势探讨</a:t>
            </a:r>
          </a:p>
        </p:txBody>
      </p:sp>
      <p:sp>
        <p:nvSpPr>
          <p:cNvPr id="3" name="Text Placeholder 2"/>
          <p:cNvSpPr>
            <a:spLocks noGrp="1"/>
          </p:cNvSpPr>
          <p:nvPr>
            <p:ph type="body" idx="1"/>
          </p:nvPr>
        </p:nvSpPr>
        <p:spPr/>
        <p:txBody>
          <a:bodyPr/>
          <a:lstStyle/>
          <a:p>
            <a:r>
              <a:t>市场需求多样化与个性化定制</a:t>
            </a:r>
          </a:p>
        </p:txBody>
      </p:sp>
      <p:sp>
        <p:nvSpPr>
          <p:cNvPr id="4" name="Content Placeholder 3"/>
          <p:cNvSpPr>
            <a:spLocks noGrp="1"/>
          </p:cNvSpPr>
          <p:nvPr>
            <p:ph sz="half" idx="2"/>
          </p:nvPr>
        </p:nvSpPr>
        <p:spPr/>
        <p:txBody>
          <a:bodyPr/>
          <a:lstStyle/>
          <a:p>
            <a:r>
              <a:t>1. 随着汽车保有量的增长和消费者需求的多样化，停车设备市场呈现出多样化的需求特征。</a:t>
            </a:r>
          </a:p>
          <a:p>
            <a:r>
              <a:t>2. 针对不同场景和用户需求的个性化定制服务，将成为停车设备制造商竞争的新焦点。</a:t>
            </a:r>
          </a:p>
          <a:p>
            <a:r>
              <a:t>3. 定制化解决方案的研发和应用，有助于满足不同客户群体的特殊需求，拓宽市场空间。</a:t>
            </a:r>
          </a:p>
        </p:txBody>
      </p:sp>
      <p:sp>
        <p:nvSpPr>
          <p:cNvPr id="5" name="Text Placeholder 4"/>
          <p:cNvSpPr>
            <a:spLocks noGrp="1"/>
          </p:cNvSpPr>
          <p:nvPr>
            <p:ph type="body" idx="3"/>
          </p:nvPr>
        </p:nvSpPr>
        <p:spPr/>
        <p:txBody>
          <a:bodyPr/>
          <a:lstStyle/>
          <a:p>
            <a:r>
              <a:t>政策法规与行业标准完善</a:t>
            </a:r>
          </a:p>
        </p:txBody>
      </p:sp>
      <p:sp>
        <p:nvSpPr>
          <p:cNvPr id="6" name="Content Placeholder 5"/>
          <p:cNvSpPr>
            <a:spLocks noGrp="1"/>
          </p:cNvSpPr>
          <p:nvPr>
            <p:ph sz="half" idx="4"/>
          </p:nvPr>
        </p:nvSpPr>
        <p:spPr/>
        <p:txBody>
          <a:bodyPr/>
          <a:lstStyle/>
          <a:p>
            <a:r>
              <a:t>1. 政府相关部门正逐步完善停车设备行业的政策法规和标准体系，以规范市场秩序和保障消费者权益。</a:t>
            </a:r>
          </a:p>
          <a:p>
            <a:r>
              <a:t>2. 法规政策的出台和执行，将对停车设备市场的健康发展起到引导和促进作用。</a:t>
            </a:r>
          </a:p>
          <a:p>
            <a:r>
              <a:t>3. 随着行业标准的完善，市场竞争将更加公平有序，有利于激发企业创新活力和提高整体产业水平。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技术革新影响</a:t>
            </a:r>
          </a:p>
        </p:txBody>
      </p:sp>
      <p:sp>
        <p:nvSpPr>
          <p:cNvPr id="3" name="Subtitle 2"/>
          <p:cNvSpPr>
            <a:spLocks noGrp="1"/>
          </p:cNvSpPr>
          <p:nvPr>
            <p:ph type="subTitle" idx="1"/>
          </p:nvPr>
        </p:nvSpPr>
        <p:spPr/>
        <p:txBody>
          <a:bodyPr/>
          <a:lstStyle/>
          <a:p>
            <a:r>
              <a:t>停车设备市场预测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技术革新影响</a:t>
            </a:r>
          </a:p>
        </p:txBody>
      </p:sp>
      <p:sp>
        <p:nvSpPr>
          <p:cNvPr id="3" name="Content Placeholder 2"/>
          <p:cNvSpPr>
            <a:spLocks noGrp="1"/>
          </p:cNvSpPr>
          <p:nvPr>
            <p:ph sz="half" idx="2"/>
          </p:nvPr>
        </p:nvSpPr>
        <p:spPr/>
        <p:txBody>
          <a:bodyPr/>
          <a:lstStyle/>
          <a:p>
            <a:r>
              <a:t>1. 随着城市化进程加快，城市停车位紧张问题日益突出，智能停车系统的需求不断上升。通过采用先进的传感器技术和数据分析，智能停车系统能够实时监测车位状态，为驾驶者提供最佳停车方案，有效提高停车效率。</a:t>
            </a:r>
          </a:p>
          <a:p>
            <a:r>
              <a:t>2. 技术创新如物联网(IoT)、云计算和人工智能(AI)在智能停车领域的应用，使得停车管理更加智能化和自动化。例如，通过使用深度学习算法，智能停车系统可以预测停车需求并优化停车资源分配。</a:t>
            </a:r>
          </a:p>
          <a:p>
            <a:r>
              <a:t>3. 智能停车解决方案不仅提高了停车效率，还有助于减少交通拥堵和城市污染。此外，这些系统还可以与导航服务集成，为用户提供更加便捷的停车体验。</a:t>
            </a:r>
          </a:p>
        </p:txBody>
      </p:sp>
      <p:sp>
        <p:nvSpPr>
          <p:cNvPr id="4" name="Text Placeholder 3"/>
          <p:cNvSpPr>
            <a:spLocks noGrp="1"/>
          </p:cNvSpPr>
          <p:nvPr>
            <p:ph type="body" idx="3"/>
          </p:nvPr>
        </p:nvSpPr>
        <p:spPr/>
        <p:txBody>
          <a:bodyPr/>
          <a:lstStyle/>
          <a:p>
            <a:r>
              <a:t>电动汽车充电设施与停车设备的整合</a:t>
            </a:r>
          </a:p>
        </p:txBody>
      </p:sp>
      <p:sp>
        <p:nvSpPr>
          <p:cNvPr id="5" name="Content Placeholder 4"/>
          <p:cNvSpPr>
            <a:spLocks noGrp="1"/>
          </p:cNvSpPr>
          <p:nvPr>
            <p:ph sz="half" idx="4"/>
          </p:nvPr>
        </p:nvSpPr>
        <p:spPr/>
        <p:txBody>
          <a:bodyPr/>
          <a:lstStyle/>
          <a:p>
            <a:r>
              <a:t>1. 随着电动汽车市场的快速增长，与之配套的充电设施需求也在增加。将充电设施与停车设备相结合，可以为电动汽车用户提供便利的充电服务，同时提高停车场的使用率。</a:t>
            </a:r>
          </a:p>
          <a:p>
            <a:r>
              <a:t>2. 技术创新如无线充电技术和快速充电技术的发展，使得充电设施与停车设备的整合变得更加可行。无线充电技术可以减少充电设施的安装成本和维护难度，而快速充电技术则可以缩短充电时间，提高用户体验。</a:t>
            </a:r>
          </a:p>
          <a:p>
            <a:r>
              <a:t>3. 政府政策和行业标准在推动充电设施与停车设备整合方面发挥着重要作用。例如，一些国家和地区已经开始实施电动汽车充电基础设施的规划和管理规定，以促进这一领域的快速发展。</a:t>
            </a:r>
          </a:p>
        </p:txBody>
      </p:sp>
      <p:sp>
        <p:nvSpPr>
          <p:cNvPr id="6" name="Text Placeholder 5"/>
          <p:cNvSpPr>
            <a:spLocks noGrp="1"/>
          </p:cNvSpPr>
          <p:nvPr>
            <p:ph type="body" idx="1"/>
          </p:nvPr>
        </p:nvSpPr>
        <p:spPr/>
        <p:txBody>
          <a:bodyPr/>
          <a:lstStyle/>
          <a:p>
            <a:r>
              <a:t>智能停车系统的发展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技术革新影响</a:t>
            </a:r>
          </a:p>
        </p:txBody>
      </p:sp>
      <p:sp>
        <p:nvSpPr>
          <p:cNvPr id="3" name="Text Placeholder 2"/>
          <p:cNvSpPr>
            <a:spLocks noGrp="1"/>
          </p:cNvSpPr>
          <p:nvPr>
            <p:ph type="body" idx="1"/>
          </p:nvPr>
        </p:nvSpPr>
        <p:spPr/>
        <p:txBody>
          <a:bodyPr/>
          <a:lstStyle/>
          <a:p>
            <a:r>
              <a:t>共享停车模式的创新</a:t>
            </a:r>
          </a:p>
        </p:txBody>
      </p:sp>
      <p:sp>
        <p:nvSpPr>
          <p:cNvPr id="4" name="Content Placeholder 3"/>
          <p:cNvSpPr>
            <a:spLocks noGrp="1"/>
          </p:cNvSpPr>
          <p:nvPr>
            <p:ph sz="half" idx="2"/>
          </p:nvPr>
        </p:nvSpPr>
        <p:spPr/>
        <p:txBody>
          <a:bodyPr/>
          <a:lstStyle/>
          <a:p>
            <a:r>
              <a:t>1. 共享停车模式是一种创新的停车解决方案，它通过整合闲置的停车位资源，提高停车位的利用率，缓解城市停车难题。这种模式通常通过移动应用程序实现，用户可以根据自己的需求预订停车位。</a:t>
            </a:r>
          </a:p>
          <a:p>
            <a:r>
              <a:t>2. 随着移动互联网和移动支付技术的普及，共享停车模式的应用越来越广泛。这种模式不仅可以为车主提供便利，还可以为停车场业主带来额外的收入。</a:t>
            </a:r>
          </a:p>
          <a:p>
            <a:r>
              <a:t>3. 然而，共享停车模式的推广还面临一些挑战，如停车数据的整合、停车费用的结算以及相关法律法规的制定等。因此，需要政府、企业和技术创新者的共同努力，推动共享停车模式的发展。</a:t>
            </a:r>
          </a:p>
        </p:txBody>
      </p:sp>
      <p:sp>
        <p:nvSpPr>
          <p:cNvPr id="5" name="Text Placeholder 4"/>
          <p:cNvSpPr>
            <a:spLocks noGrp="1"/>
          </p:cNvSpPr>
          <p:nvPr>
            <p:ph type="body" idx="3"/>
          </p:nvPr>
        </p:nvSpPr>
        <p:spPr/>
        <p:txBody>
          <a:bodyPr/>
          <a:lstStyle/>
          <a:p>
            <a:r>
              <a:t>停车设备能效的提升</a:t>
            </a:r>
          </a:p>
        </p:txBody>
      </p:sp>
      <p:sp>
        <p:nvSpPr>
          <p:cNvPr id="6" name="Content Placeholder 5"/>
          <p:cNvSpPr>
            <a:spLocks noGrp="1"/>
          </p:cNvSpPr>
          <p:nvPr>
            <p:ph sz="half" idx="4"/>
          </p:nvPr>
        </p:nvSpPr>
        <p:spPr/>
        <p:txBody>
          <a:bodyPr/>
          <a:lstStyle/>
          <a:p>
            <a:r>
              <a:t>1. 随着能源成本的上升和环境问题的日益严重，停车设备的能效问题受到了越来越多的关注。通过采用节能技术和设备，可以降低停车设施的运营成本，同时减少对环境的影响。</a:t>
            </a:r>
          </a:p>
          <a:p>
            <a:r>
              <a:t>2. 技术创新如LED照明、太阳能供电系统和节能电梯等在停车设备中的应用，有助于提高停车设施的能效。例如，LED照明相比传统照明可以节省大量的电能，而太阳能供电系统则可以利用可再生能源，降低碳排放。</a:t>
            </a:r>
          </a:p>
          <a:p>
            <a:r>
              <a:t>3. 政府政策和技术标准在推动停车设备能效提升方面发挥着重要作用。例如，一些国家和地区已经实施了节能建筑标准和绿色建筑认证制度，鼓励停车设施采用节能技术和设备。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技术革新影响</a:t>
            </a:r>
          </a:p>
        </p:txBody>
      </p:sp>
      <p:sp>
        <p:nvSpPr>
          <p:cNvPr id="3" name="Text Placeholder 2"/>
          <p:cNvSpPr>
            <a:spLocks noGrp="1"/>
          </p:cNvSpPr>
          <p:nvPr>
            <p:ph type="body" idx="1"/>
          </p:nvPr>
        </p:nvSpPr>
        <p:spPr/>
        <p:txBody>
          <a:bodyPr/>
          <a:lstStyle/>
          <a:p>
            <a:r>
              <a:t>停车设备的安全性能改进</a:t>
            </a:r>
          </a:p>
        </p:txBody>
      </p:sp>
      <p:sp>
        <p:nvSpPr>
          <p:cNvPr id="4" name="Content Placeholder 3"/>
          <p:cNvSpPr>
            <a:spLocks noGrp="1"/>
          </p:cNvSpPr>
          <p:nvPr>
            <p:ph sz="half" idx="2"/>
          </p:nvPr>
        </p:nvSpPr>
        <p:spPr/>
        <p:txBody>
          <a:bodyPr/>
          <a:lstStyle/>
          <a:p>
            <a:r>
              <a:t>1. 随着人们对安全问题的关注度不断提高，停车设备的安全性能成为了一个重要的考虑因素。通过采用先进的安全技术和设备，可以提高停车设施的安全性，保障用户的生命安全和财产安全。</a:t>
            </a:r>
          </a:p>
          <a:p>
            <a:r>
              <a:t>2. 技术创新如视频监控系统、车牌识别技术和生物识别技术在停车设备中的应用，有助于提高停车设施的安全性能。例如，视频监控系统可以实时监控停车区域的情况，及时发现和处理安全隐患。</a:t>
            </a:r>
          </a:p>
          <a:p>
            <a:r>
              <a:t>3. 政府法规和安全标准的制定和实施，对于推动停车设备的安全性能改进具有重要作用。例如，一些国家和地区已经制定了停车设备的安全标准和认证制度，以确保停车设施的安全性能达到一定的水平。</a:t>
            </a:r>
          </a:p>
        </p:txBody>
      </p:sp>
      <p:sp>
        <p:nvSpPr>
          <p:cNvPr id="5" name="Text Placeholder 4"/>
          <p:cNvSpPr>
            <a:spLocks noGrp="1"/>
          </p:cNvSpPr>
          <p:nvPr>
            <p:ph type="body" idx="3"/>
          </p:nvPr>
        </p:nvSpPr>
        <p:spPr/>
        <p:txBody>
          <a:bodyPr/>
          <a:lstStyle/>
          <a:p>
            <a:r>
              <a:t>停车设备的市场竞争格局变化</a:t>
            </a:r>
          </a:p>
        </p:txBody>
      </p:sp>
      <p:sp>
        <p:nvSpPr>
          <p:cNvPr id="6" name="Content Placeholder 5"/>
          <p:cNvSpPr>
            <a:spLocks noGrp="1"/>
          </p:cNvSpPr>
          <p:nvPr>
            <p:ph sz="half" idx="4"/>
          </p:nvPr>
        </p:nvSpPr>
        <p:spPr/>
        <p:txBody>
          <a:bodyPr/>
          <a:lstStyle/>
          <a:p>
            <a:r>
              <a:t>1. 随着技术创新和市场需求的演变，停车设备市场的竞争格局正在发生着变化。新兴企业凭借其创新能力和灵活机制，正在逐步改变传统市场领导者的地位。</a:t>
            </a:r>
          </a:p>
          <a:p>
            <a:r>
              <a:t>2. 技术创新如物联网(IoT)、大数据分析和人工智能(AI)的应用，使得停车设备制造商可以更好地理解市场需求，提供更加个性化的产品和服务，从而提高竞争力。</a:t>
            </a:r>
          </a:p>
          <a:p>
            <a:r>
              <a:t>3. 市场竞争格局的变化也对停车设备制造商提出了更高的要求，如加强技术研发、提高产品质量和服务水平等。同时，企业还需要关注全球市场动态，把握市场机遇，以应对日益激烈的国际竞争。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https://d.book118.com/838051104046006035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市场现状分析</vt:lpstr>
      <vt:lpstr> 市场现状分析</vt:lpstr>
      <vt:lpstr> 市场现状分析</vt:lpstr>
      <vt:lpstr> 市场现状分析</vt:lpstr>
      <vt:lpstr> 市场现状分析</vt:lpstr>
      <vt:lpstr> 发展趋势探讨</vt:lpstr>
      <vt:lpstr> 发展趋势探讨</vt:lpstr>
      <vt:lpstr> 发展趋势探讨</vt:lpstr>
      <vt:lpstr> 发展趋势探讨</vt:lpstr>
      <vt:lpstr> 技术革新影响</vt:lpstr>
      <vt:lpstr> 技术革新影响</vt:lpstr>
      <vt:lpstr> 技术革新影响</vt:lpstr>
      <vt:lpstr> 技术革新影响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2024-09-14T02:39:50.173</cp:lastPrinted>
  <dcterms:created xsi:type="dcterms:W3CDTF">2024-09-13T18:39:50Z</dcterms:created>
  <dcterms:modified xsi:type="dcterms:W3CDTF">2024-09-13T18:39:52Z</dcterms:modified>
</cp:coreProperties>
</file>