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6DF772-A00B-40B9-9B74-E25FD4B1ED66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6AC8EE-832E-4829-844E-244E072D01D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09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9pPr>
          </a:lstStyle>
          <a:p>
            <a:pPr eaLnBrk="1" hangingPunct="1"/>
            <a:fld id="{443A4AE9-BF6C-4D68-9237-5A7E8A6D7168}" type="slidenum">
              <a:rPr lang="en-US" altLang="zh-CN" smtClean="0"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1EC35-4BC9-4735-BFDE-59C695FB1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DE8C4-5E8A-40B4-8AB6-910A4391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0D628-FDC3-4B6C-8603-64BB44D9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547D7-29C7-420F-9859-1245E8A7D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1C6E07-1500-440E-A1B4-165CA003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9AC71-32E8-4F6D-8910-452E239E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F0171-FE88-4A17-B3B4-2BB60766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728CA-7AC8-4A5F-AD06-4618E561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5E323-4893-49D3-ABA6-A1549971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599BA-F77A-449E-8ECF-4C0F82CA1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273E5-8FF6-4AAC-BFCB-B644283D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/>
        </p:nvSpPr>
        <p:spPr>
          <a:xfrm>
            <a:off x="204689" y="0"/>
            <a:ext cx="8783736" cy="6858000"/>
          </a:xfrm>
          <a:custGeom>
            <a:gdLst>
              <a:gd name="connsiteX0" fmla="*/ 1649162 w 8783736"/>
              <a:gd name="connsiteY0" fmla="*/ 0 h 6858000"/>
              <a:gd name="connsiteX1" fmla="*/ 7134575 w 8783736"/>
              <a:gd name="connsiteY1" fmla="*/ 0 h 6858000"/>
              <a:gd name="connsiteX2" fmla="*/ 7185504 w 8783736"/>
              <a:gd name="connsiteY2" fmla="*/ 40023 h 6858000"/>
              <a:gd name="connsiteX3" fmla="*/ 8783736 w 8783736"/>
              <a:gd name="connsiteY3" fmla="*/ 3429000 h 6858000"/>
              <a:gd name="connsiteX4" fmla="*/ 7185504 w 8783736"/>
              <a:gd name="connsiteY4" fmla="*/ 6817978 h 6858000"/>
              <a:gd name="connsiteX5" fmla="*/ 7131983 w 8783736"/>
              <a:gd name="connsiteY5" fmla="*/ 6858000 h 6858000"/>
              <a:gd name="connsiteX6" fmla="*/ 1651754 w 8783736"/>
              <a:gd name="connsiteY6" fmla="*/ 6858000 h 6858000"/>
              <a:gd name="connsiteX7" fmla="*/ 1598232 w 8783736"/>
              <a:gd name="connsiteY7" fmla="*/ 6817978 h 6858000"/>
              <a:gd name="connsiteX8" fmla="*/ 0 w 8783736"/>
              <a:gd name="connsiteY8" fmla="*/ 3429000 h 6858000"/>
              <a:gd name="connsiteX9" fmla="*/ 1598232 w 8783736"/>
              <a:gd name="connsiteY9" fmla="*/ 40023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783736" h="6858000">
                <a:moveTo>
                  <a:pt x="1649162" y="0"/>
                </a:moveTo>
                <a:lnTo>
                  <a:pt x="7134575" y="0"/>
                </a:lnTo>
                <a:lnTo>
                  <a:pt x="7185504" y="40023"/>
                </a:lnTo>
                <a:cubicBezTo>
                  <a:pt x="8161585" y="845556"/>
                  <a:pt x="8783736" y="2064622"/>
                  <a:pt x="8783736" y="3429000"/>
                </a:cubicBezTo>
                <a:cubicBezTo>
                  <a:pt x="8783736" y="4793378"/>
                  <a:pt x="8161585" y="6012445"/>
                  <a:pt x="7185504" y="6817978"/>
                </a:cubicBezTo>
                <a:lnTo>
                  <a:pt x="7131983" y="6858000"/>
                </a:lnTo>
                <a:lnTo>
                  <a:pt x="1651754" y="6858000"/>
                </a:lnTo>
                <a:lnTo>
                  <a:pt x="1598232" y="6817978"/>
                </a:lnTo>
                <a:cubicBezTo>
                  <a:pt x="622152" y="6012445"/>
                  <a:pt x="0" y="4793378"/>
                  <a:pt x="0" y="3429000"/>
                </a:cubicBezTo>
                <a:cubicBezTo>
                  <a:pt x="0" y="2064622"/>
                  <a:pt x="622152" y="845556"/>
                  <a:pt x="1598232" y="40023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.pn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122EF28-A242-42C2-8D70-DE23A930AB5B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4DE08D6-B97E-4FCE-AD8A-77E01A5779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.xml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.xml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.xml" /><Relationship Id="rId4" Type="http://schemas.openxmlformats.org/officeDocument/2006/relationships/image" Target="../media/image3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5.xml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.xml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7.xml" /><Relationship Id="rId4" Type="http://schemas.openxmlformats.org/officeDocument/2006/relationships/image" Target="../media/image4.pn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.xml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111010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1066" y="3233109"/>
            <a:ext cx="6124750" cy="11079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66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造字工房朗倩（非商用）常规体" pitchFamily="2" charset="-122"/>
                <a:ea typeface="造字工房朗倩（非商用）常规体" pitchFamily="2" charset="-122"/>
              </a:rPr>
              <a:t>交换机工作原理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" name="组合 105"/>
          <p:cNvGrpSpPr/>
          <p:nvPr/>
        </p:nvGrpSpPr>
        <p:grpSpPr>
          <a:xfrm>
            <a:off x="288492" y="908551"/>
            <a:ext cx="5807507" cy="809617"/>
            <a:chOff x="288492" y="546601"/>
            <a:chExt cx="5807507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6" y="636584"/>
              <a:ext cx="5397013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一、共享式以太网的缺陷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grpSp>
        <p:nvGrpSpPr>
          <p:cNvPr id="105" name="组合 104"/>
          <p:cNvGrpSpPr/>
          <p:nvPr/>
        </p:nvGrpSpPr>
        <p:grpSpPr>
          <a:xfrm>
            <a:off x="3130893" y="1863410"/>
            <a:ext cx="2881717" cy="459157"/>
            <a:chOff x="3016593" y="1577660"/>
            <a:chExt cx="2881717" cy="459157"/>
          </a:xfrm>
        </p:grpSpPr>
        <p:sp>
          <p:nvSpPr>
            <p:cNvPr id="91" name="任意多边形 34"/>
            <p:cNvSpPr/>
            <p:nvPr/>
          </p:nvSpPr>
          <p:spPr>
            <a:xfrm>
              <a:off x="3125614" y="1577660"/>
              <a:ext cx="2772696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共享传输通道</a:t>
              </a:r>
            </a:p>
          </p:txBody>
        </p:sp>
        <p:sp>
          <p:nvSpPr>
            <p:cNvPr id="99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02" name="直接连接符 101"/>
            <p:cNvCxnSpPr/>
            <p:nvPr/>
          </p:nvCxnSpPr>
          <p:spPr>
            <a:xfrm>
              <a:off x="3045004" y="2032100"/>
              <a:ext cx="2740168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矩形 62"/>
          <p:cNvSpPr/>
          <p:nvPr/>
        </p:nvSpPr>
        <p:spPr>
          <a:xfrm>
            <a:off x="1113490" y="3043551"/>
            <a:ext cx="6329897" cy="14918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       处于同一个冲突域的所有网络站点共享一条公共的传输通道，任何时候最多只允许一个站点发送数据。</a:t>
            </a:r>
            <a:endParaRPr lang="zh-CN" altLang="en-US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1018239" y="2625702"/>
            <a:ext cx="6982761" cy="34064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       处于同一个冲突域的所有网络站点共享带宽，每个站点只能得到系统带宽的一小部分。</a:t>
            </a:r>
          </a:p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       若系统带宽固定为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B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，则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N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个站点每个站点获得的带宽为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B/N</a:t>
            </a:r>
          </a:p>
          <a:p>
            <a:pPr>
              <a:lnSpc>
                <a:spcPct val="130000"/>
              </a:lnSpc>
            </a:pPr>
            <a:endParaRPr lang="en-US" altLang="zh-CN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C000"/>
                </a:solidFill>
                <a:latin typeface="楷体_GB2312" pitchFamily="49" charset="-122"/>
                <a:ea typeface="楷体_GB2312" pitchFamily="49" charset="-122"/>
              </a:rPr>
              <a:t>       随着用户的增多，每个站点的带宽在减少。</a:t>
            </a:r>
          </a:p>
          <a:p>
            <a:pPr>
              <a:lnSpc>
                <a:spcPct val="130000"/>
              </a:lnSpc>
            </a:pPr>
            <a:endParaRPr lang="zh-CN" altLang="en-US" sz="2400">
              <a:solidFill>
                <a:srgbClr val="FFC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88492" y="908551"/>
            <a:ext cx="5807507" cy="809617"/>
            <a:chOff x="288492" y="546601"/>
            <a:chExt cx="5807507" cy="809617"/>
          </a:xfrm>
        </p:grpSpPr>
        <p:sp>
          <p:nvSpPr>
            <p:cNvPr id="8" name="矩形: 圆角 383"/>
            <p:cNvSpPr/>
            <p:nvPr/>
          </p:nvSpPr>
          <p:spPr>
            <a:xfrm>
              <a:off x="698986" y="636584"/>
              <a:ext cx="5397013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一、共享式以太网的缺陷</a:t>
              </a: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45" name="直接连接符 44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11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2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3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4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5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6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7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8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9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0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1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2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3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4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5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6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7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8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9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grpSp>
        <p:nvGrpSpPr>
          <p:cNvPr id="47" name="组合 46"/>
          <p:cNvGrpSpPr/>
          <p:nvPr/>
        </p:nvGrpSpPr>
        <p:grpSpPr>
          <a:xfrm>
            <a:off x="3130893" y="1863410"/>
            <a:ext cx="2881717" cy="459157"/>
            <a:chOff x="3016593" y="1577660"/>
            <a:chExt cx="2881717" cy="459157"/>
          </a:xfrm>
        </p:grpSpPr>
        <p:sp>
          <p:nvSpPr>
            <p:cNvPr id="48" name="任意多边形 34"/>
            <p:cNvSpPr/>
            <p:nvPr/>
          </p:nvSpPr>
          <p:spPr>
            <a:xfrm>
              <a:off x="3125614" y="1577660"/>
              <a:ext cx="2772696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共享带宽</a:t>
              </a:r>
            </a:p>
          </p:txBody>
        </p:sp>
        <p:sp>
          <p:nvSpPr>
            <p:cNvPr id="49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50" name="直接连接符 49"/>
            <p:cNvCxnSpPr/>
            <p:nvPr/>
          </p:nvCxnSpPr>
          <p:spPr>
            <a:xfrm>
              <a:off x="3045004" y="2032100"/>
              <a:ext cx="2740168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5" name="组合 104"/>
          <p:cNvGrpSpPr/>
          <p:nvPr/>
        </p:nvGrpSpPr>
        <p:grpSpPr>
          <a:xfrm>
            <a:off x="2253069" y="1941282"/>
            <a:ext cx="4787811" cy="459157"/>
            <a:chOff x="3016593" y="1577660"/>
            <a:chExt cx="4787811" cy="459157"/>
          </a:xfrm>
        </p:grpSpPr>
        <p:sp>
          <p:nvSpPr>
            <p:cNvPr id="91" name="任意多边形 34"/>
            <p:cNvSpPr/>
            <p:nvPr/>
          </p:nvSpPr>
          <p:spPr>
            <a:xfrm>
              <a:off x="3125614" y="1577660"/>
              <a:ext cx="4678790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n-ea"/>
                </a:rPr>
                <a:t>共享式局域网带来的问题</a:t>
              </a:r>
            </a:p>
          </p:txBody>
        </p:sp>
        <p:sp>
          <p:nvSpPr>
            <p:cNvPr id="99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02" name="直接连接符 101"/>
            <p:cNvCxnSpPr/>
            <p:nvPr/>
          </p:nvCxnSpPr>
          <p:spPr>
            <a:xfrm>
              <a:off x="3045004" y="2032100"/>
              <a:ext cx="4622621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矩形 62"/>
          <p:cNvSpPr/>
          <p:nvPr/>
        </p:nvSpPr>
        <p:spPr>
          <a:xfrm>
            <a:off x="1109481" y="2783207"/>
            <a:ext cx="6668435" cy="24521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半双工机制，使网络延时增加。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随着设备及接入量正增加，网络性能急剧下降。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由于平分带宽的机制，使其不能提供足够的内网带宽。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降低了带宽利用率。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288492" y="908551"/>
            <a:ext cx="5807507" cy="809617"/>
            <a:chOff x="288492" y="546601"/>
            <a:chExt cx="5807507" cy="809617"/>
          </a:xfrm>
        </p:grpSpPr>
        <p:sp>
          <p:nvSpPr>
            <p:cNvPr id="8" name="矩形: 圆角 383"/>
            <p:cNvSpPr/>
            <p:nvPr/>
          </p:nvSpPr>
          <p:spPr>
            <a:xfrm>
              <a:off x="698986" y="636584"/>
              <a:ext cx="5397013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一、共享式以太网的缺陷</a:t>
              </a:r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45" name="直接连接符 44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11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2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3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4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5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6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7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8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19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0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1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2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3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4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5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6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7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8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29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" name="组合 105"/>
          <p:cNvGrpSpPr/>
          <p:nvPr/>
        </p:nvGrpSpPr>
        <p:grpSpPr>
          <a:xfrm>
            <a:off x="288492" y="908551"/>
            <a:ext cx="5807507" cy="809617"/>
            <a:chOff x="288492" y="546601"/>
            <a:chExt cx="5807507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6" y="636584"/>
              <a:ext cx="5397013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二、交换式以太网概述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grpSp>
        <p:nvGrpSpPr>
          <p:cNvPr id="105" name="组合 104"/>
          <p:cNvGrpSpPr/>
          <p:nvPr/>
        </p:nvGrpSpPr>
        <p:grpSpPr>
          <a:xfrm>
            <a:off x="1389178" y="1863410"/>
            <a:ext cx="6228381" cy="459157"/>
            <a:chOff x="3016593" y="1577660"/>
            <a:chExt cx="6228381" cy="459157"/>
          </a:xfrm>
        </p:grpSpPr>
        <p:sp>
          <p:nvSpPr>
            <p:cNvPr id="91" name="任意多边形 34"/>
            <p:cNvSpPr/>
            <p:nvPr/>
          </p:nvSpPr>
          <p:spPr>
            <a:xfrm>
              <a:off x="3125614" y="1577660"/>
              <a:ext cx="6119360" cy="454440"/>
            </a:xfrm>
            <a:custGeom>
              <a:gdLst>
                <a:gd name="connsiteX0" fmla="*/ 145596 w 3888921"/>
                <a:gd name="connsiteY0" fmla="*/ 0 h 582384"/>
                <a:gd name="connsiteX1" fmla="*/ 209472 w 3888921"/>
                <a:gd name="connsiteY1" fmla="*/ 0 h 582384"/>
                <a:gd name="connsiteX2" fmla="*/ 224391 w 3888921"/>
                <a:gd name="connsiteY2" fmla="*/ 0 h 582384"/>
                <a:gd name="connsiteX3" fmla="*/ 277956 w 3888921"/>
                <a:gd name="connsiteY3" fmla="*/ 0 h 582384"/>
                <a:gd name="connsiteX4" fmla="*/ 288267 w 3888921"/>
                <a:gd name="connsiteY4" fmla="*/ 0 h 582384"/>
                <a:gd name="connsiteX5" fmla="*/ 312846 w 3888921"/>
                <a:gd name="connsiteY5" fmla="*/ 0 h 582384"/>
                <a:gd name="connsiteX6" fmla="*/ 356751 w 3888921"/>
                <a:gd name="connsiteY6" fmla="*/ 0 h 582384"/>
                <a:gd name="connsiteX7" fmla="*/ 376723 w 3888921"/>
                <a:gd name="connsiteY7" fmla="*/ 0 h 582384"/>
                <a:gd name="connsiteX8" fmla="*/ 391641 w 3888921"/>
                <a:gd name="connsiteY8" fmla="*/ 0 h 582384"/>
                <a:gd name="connsiteX9" fmla="*/ 436790 w 3888921"/>
                <a:gd name="connsiteY9" fmla="*/ 0 h 582384"/>
                <a:gd name="connsiteX10" fmla="*/ 445206 w 3888921"/>
                <a:gd name="connsiteY10" fmla="*/ 0 h 582384"/>
                <a:gd name="connsiteX11" fmla="*/ 455517 w 3888921"/>
                <a:gd name="connsiteY11" fmla="*/ 0 h 582384"/>
                <a:gd name="connsiteX12" fmla="*/ 500666 w 3888921"/>
                <a:gd name="connsiteY12" fmla="*/ 0 h 582384"/>
                <a:gd name="connsiteX13" fmla="*/ 515584 w 3888921"/>
                <a:gd name="connsiteY13" fmla="*/ 0 h 582384"/>
                <a:gd name="connsiteX14" fmla="*/ 524001 w 3888921"/>
                <a:gd name="connsiteY14" fmla="*/ 0 h 582384"/>
                <a:gd name="connsiteX15" fmla="*/ 569150 w 3888921"/>
                <a:gd name="connsiteY15" fmla="*/ 0 h 582384"/>
                <a:gd name="connsiteX16" fmla="*/ 579460 w 3888921"/>
                <a:gd name="connsiteY16" fmla="*/ 0 h 582384"/>
                <a:gd name="connsiteX17" fmla="*/ 604040 w 3888921"/>
                <a:gd name="connsiteY17" fmla="*/ 0 h 582384"/>
                <a:gd name="connsiteX18" fmla="*/ 647944 w 3888921"/>
                <a:gd name="connsiteY18" fmla="*/ 0 h 582384"/>
                <a:gd name="connsiteX19" fmla="*/ 667916 w 3888921"/>
                <a:gd name="connsiteY19" fmla="*/ 0 h 582384"/>
                <a:gd name="connsiteX20" fmla="*/ 682835 w 3888921"/>
                <a:gd name="connsiteY20" fmla="*/ 0 h 582384"/>
                <a:gd name="connsiteX21" fmla="*/ 736400 w 3888921"/>
                <a:gd name="connsiteY21" fmla="*/ 0 h 582384"/>
                <a:gd name="connsiteX22" fmla="*/ 746711 w 3888921"/>
                <a:gd name="connsiteY22" fmla="*/ 0 h 582384"/>
                <a:gd name="connsiteX23" fmla="*/ 780924 w 3888921"/>
                <a:gd name="connsiteY23" fmla="*/ 0 h 582384"/>
                <a:gd name="connsiteX24" fmla="*/ 815195 w 3888921"/>
                <a:gd name="connsiteY24" fmla="*/ 0 h 582384"/>
                <a:gd name="connsiteX25" fmla="*/ 844800 w 3888921"/>
                <a:gd name="connsiteY25" fmla="*/ 0 h 582384"/>
                <a:gd name="connsiteX26" fmla="*/ 859719 w 3888921"/>
                <a:gd name="connsiteY26" fmla="*/ 0 h 582384"/>
                <a:gd name="connsiteX27" fmla="*/ 913284 w 3888921"/>
                <a:gd name="connsiteY27" fmla="*/ 0 h 582384"/>
                <a:gd name="connsiteX28" fmla="*/ 923595 w 3888921"/>
                <a:gd name="connsiteY28" fmla="*/ 0 h 582384"/>
                <a:gd name="connsiteX29" fmla="*/ 948174 w 3888921"/>
                <a:gd name="connsiteY29" fmla="*/ 0 h 582384"/>
                <a:gd name="connsiteX30" fmla="*/ 992079 w 3888921"/>
                <a:gd name="connsiteY30" fmla="*/ 0 h 582384"/>
                <a:gd name="connsiteX31" fmla="*/ 1012050 w 3888921"/>
                <a:gd name="connsiteY31" fmla="*/ 0 h 582384"/>
                <a:gd name="connsiteX32" fmla="*/ 1026969 w 3888921"/>
                <a:gd name="connsiteY32" fmla="*/ 0 h 582384"/>
                <a:gd name="connsiteX33" fmla="*/ 1042662 w 3888921"/>
                <a:gd name="connsiteY33" fmla="*/ 0 h 582384"/>
                <a:gd name="connsiteX34" fmla="*/ 1072118 w 3888921"/>
                <a:gd name="connsiteY34" fmla="*/ 0 h 582384"/>
                <a:gd name="connsiteX35" fmla="*/ 1080534 w 3888921"/>
                <a:gd name="connsiteY35" fmla="*/ 0 h 582384"/>
                <a:gd name="connsiteX36" fmla="*/ 1090845 w 3888921"/>
                <a:gd name="connsiteY36" fmla="*/ 0 h 582384"/>
                <a:gd name="connsiteX37" fmla="*/ 1106538 w 3888921"/>
                <a:gd name="connsiteY37" fmla="*/ 0 h 582384"/>
                <a:gd name="connsiteX38" fmla="*/ 1121457 w 3888921"/>
                <a:gd name="connsiteY38" fmla="*/ 0 h 582384"/>
                <a:gd name="connsiteX39" fmla="*/ 1135994 w 3888921"/>
                <a:gd name="connsiteY39" fmla="*/ 0 h 582384"/>
                <a:gd name="connsiteX40" fmla="*/ 1150912 w 3888921"/>
                <a:gd name="connsiteY40" fmla="*/ 0 h 582384"/>
                <a:gd name="connsiteX41" fmla="*/ 1159329 w 3888921"/>
                <a:gd name="connsiteY41" fmla="*/ 0 h 582384"/>
                <a:gd name="connsiteX42" fmla="*/ 1175022 w 3888921"/>
                <a:gd name="connsiteY42" fmla="*/ 0 h 582384"/>
                <a:gd name="connsiteX43" fmla="*/ 1185333 w 3888921"/>
                <a:gd name="connsiteY43" fmla="*/ 0 h 582384"/>
                <a:gd name="connsiteX44" fmla="*/ 1204478 w 3888921"/>
                <a:gd name="connsiteY44" fmla="*/ 0 h 582384"/>
                <a:gd name="connsiteX45" fmla="*/ 1209912 w 3888921"/>
                <a:gd name="connsiteY45" fmla="*/ 0 h 582384"/>
                <a:gd name="connsiteX46" fmla="*/ 1214789 w 3888921"/>
                <a:gd name="connsiteY46" fmla="*/ 0 h 582384"/>
                <a:gd name="connsiteX47" fmla="*/ 1239368 w 3888921"/>
                <a:gd name="connsiteY47" fmla="*/ 0 h 582384"/>
                <a:gd name="connsiteX48" fmla="*/ 1253817 w 3888921"/>
                <a:gd name="connsiteY48" fmla="*/ 0 h 582384"/>
                <a:gd name="connsiteX49" fmla="*/ 1273788 w 3888921"/>
                <a:gd name="connsiteY49" fmla="*/ 0 h 582384"/>
                <a:gd name="connsiteX50" fmla="*/ 1283272 w 3888921"/>
                <a:gd name="connsiteY50" fmla="*/ 0 h 582384"/>
                <a:gd name="connsiteX51" fmla="*/ 1288707 w 3888921"/>
                <a:gd name="connsiteY51" fmla="*/ 0 h 582384"/>
                <a:gd name="connsiteX52" fmla="*/ 1303244 w 3888921"/>
                <a:gd name="connsiteY52" fmla="*/ 0 h 582384"/>
                <a:gd name="connsiteX53" fmla="*/ 1318163 w 3888921"/>
                <a:gd name="connsiteY53" fmla="*/ 0 h 582384"/>
                <a:gd name="connsiteX54" fmla="*/ 1333856 w 3888921"/>
                <a:gd name="connsiteY54" fmla="*/ 0 h 582384"/>
                <a:gd name="connsiteX55" fmla="*/ 1342272 w 3888921"/>
                <a:gd name="connsiteY55" fmla="*/ 0 h 582384"/>
                <a:gd name="connsiteX56" fmla="*/ 1352583 w 3888921"/>
                <a:gd name="connsiteY56" fmla="*/ 0 h 582384"/>
                <a:gd name="connsiteX57" fmla="*/ 1371728 w 3888921"/>
                <a:gd name="connsiteY57" fmla="*/ 0 h 582384"/>
                <a:gd name="connsiteX58" fmla="*/ 1382039 w 3888921"/>
                <a:gd name="connsiteY58" fmla="*/ 0 h 582384"/>
                <a:gd name="connsiteX59" fmla="*/ 1397732 w 3888921"/>
                <a:gd name="connsiteY59" fmla="*/ 0 h 582384"/>
                <a:gd name="connsiteX60" fmla="*/ 1412650 w 3888921"/>
                <a:gd name="connsiteY60" fmla="*/ 0 h 582384"/>
                <a:gd name="connsiteX61" fmla="*/ 1421067 w 3888921"/>
                <a:gd name="connsiteY61" fmla="*/ 0 h 582384"/>
                <a:gd name="connsiteX62" fmla="*/ 1450523 w 3888921"/>
                <a:gd name="connsiteY62" fmla="*/ 0 h 582384"/>
                <a:gd name="connsiteX63" fmla="*/ 1466215 w 3888921"/>
                <a:gd name="connsiteY63" fmla="*/ 0 h 582384"/>
                <a:gd name="connsiteX64" fmla="*/ 1476526 w 3888921"/>
                <a:gd name="connsiteY64" fmla="*/ 0 h 582384"/>
                <a:gd name="connsiteX65" fmla="*/ 1501106 w 3888921"/>
                <a:gd name="connsiteY65" fmla="*/ 0 h 582384"/>
                <a:gd name="connsiteX66" fmla="*/ 1545010 w 3888921"/>
                <a:gd name="connsiteY66" fmla="*/ 0 h 582384"/>
                <a:gd name="connsiteX67" fmla="*/ 1564982 w 3888921"/>
                <a:gd name="connsiteY67" fmla="*/ 0 h 582384"/>
                <a:gd name="connsiteX68" fmla="*/ 1579901 w 3888921"/>
                <a:gd name="connsiteY68" fmla="*/ 0 h 582384"/>
                <a:gd name="connsiteX69" fmla="*/ 1633466 w 3888921"/>
                <a:gd name="connsiteY69" fmla="*/ 0 h 582384"/>
                <a:gd name="connsiteX70" fmla="*/ 1643777 w 3888921"/>
                <a:gd name="connsiteY70" fmla="*/ 0 h 582384"/>
                <a:gd name="connsiteX71" fmla="*/ 1677990 w 3888921"/>
                <a:gd name="connsiteY71" fmla="*/ 0 h 582384"/>
                <a:gd name="connsiteX72" fmla="*/ 1712261 w 3888921"/>
                <a:gd name="connsiteY72" fmla="*/ 0 h 582384"/>
                <a:gd name="connsiteX73" fmla="*/ 1741866 w 3888921"/>
                <a:gd name="connsiteY73" fmla="*/ 0 h 582384"/>
                <a:gd name="connsiteX74" fmla="*/ 1756785 w 3888921"/>
                <a:gd name="connsiteY74" fmla="*/ 0 h 582384"/>
                <a:gd name="connsiteX75" fmla="*/ 1810350 w 3888921"/>
                <a:gd name="connsiteY75" fmla="*/ 0 h 582384"/>
                <a:gd name="connsiteX76" fmla="*/ 1820661 w 3888921"/>
                <a:gd name="connsiteY76" fmla="*/ 0 h 582384"/>
                <a:gd name="connsiteX77" fmla="*/ 1845240 w 3888921"/>
                <a:gd name="connsiteY77" fmla="*/ 0 h 582384"/>
                <a:gd name="connsiteX78" fmla="*/ 1889145 w 3888921"/>
                <a:gd name="connsiteY78" fmla="*/ 0 h 582384"/>
                <a:gd name="connsiteX79" fmla="*/ 1909116 w 3888921"/>
                <a:gd name="connsiteY79" fmla="*/ 0 h 582384"/>
                <a:gd name="connsiteX80" fmla="*/ 1924035 w 3888921"/>
                <a:gd name="connsiteY80" fmla="*/ 0 h 582384"/>
                <a:gd name="connsiteX81" fmla="*/ 1969183 w 3888921"/>
                <a:gd name="connsiteY81" fmla="*/ 0 h 582384"/>
                <a:gd name="connsiteX82" fmla="*/ 1977600 w 3888921"/>
                <a:gd name="connsiteY82" fmla="*/ 0 h 582384"/>
                <a:gd name="connsiteX83" fmla="*/ 1987911 w 3888921"/>
                <a:gd name="connsiteY83" fmla="*/ 0 h 582384"/>
                <a:gd name="connsiteX84" fmla="*/ 2033059 w 3888921"/>
                <a:gd name="connsiteY84" fmla="*/ 0 h 582384"/>
                <a:gd name="connsiteX85" fmla="*/ 2047978 w 3888921"/>
                <a:gd name="connsiteY85" fmla="*/ 0 h 582384"/>
                <a:gd name="connsiteX86" fmla="*/ 2056395 w 3888921"/>
                <a:gd name="connsiteY86" fmla="*/ 0 h 582384"/>
                <a:gd name="connsiteX87" fmla="*/ 2078052 w 3888921"/>
                <a:gd name="connsiteY87" fmla="*/ 0 h 582384"/>
                <a:gd name="connsiteX88" fmla="*/ 2101544 w 3888921"/>
                <a:gd name="connsiteY88" fmla="*/ 0 h 582384"/>
                <a:gd name="connsiteX89" fmla="*/ 2111854 w 3888921"/>
                <a:gd name="connsiteY89" fmla="*/ 0 h 582384"/>
                <a:gd name="connsiteX90" fmla="*/ 2136434 w 3888921"/>
                <a:gd name="connsiteY90" fmla="*/ 0 h 582384"/>
                <a:gd name="connsiteX91" fmla="*/ 2141928 w 3888921"/>
                <a:gd name="connsiteY91" fmla="*/ 0 h 582384"/>
                <a:gd name="connsiteX92" fmla="*/ 2156847 w 3888921"/>
                <a:gd name="connsiteY92" fmla="*/ 0 h 582384"/>
                <a:gd name="connsiteX93" fmla="*/ 2180338 w 3888921"/>
                <a:gd name="connsiteY93" fmla="*/ 0 h 582384"/>
                <a:gd name="connsiteX94" fmla="*/ 2200310 w 3888921"/>
                <a:gd name="connsiteY94" fmla="*/ 0 h 582384"/>
                <a:gd name="connsiteX95" fmla="*/ 2210412 w 3888921"/>
                <a:gd name="connsiteY95" fmla="*/ 0 h 582384"/>
                <a:gd name="connsiteX96" fmla="*/ 2215228 w 3888921"/>
                <a:gd name="connsiteY96" fmla="*/ 0 h 582384"/>
                <a:gd name="connsiteX97" fmla="*/ 2220723 w 3888921"/>
                <a:gd name="connsiteY97" fmla="*/ 0 h 582384"/>
                <a:gd name="connsiteX98" fmla="*/ 2245302 w 3888921"/>
                <a:gd name="connsiteY98" fmla="*/ 0 h 582384"/>
                <a:gd name="connsiteX99" fmla="*/ 2268794 w 3888921"/>
                <a:gd name="connsiteY99" fmla="*/ 0 h 582384"/>
                <a:gd name="connsiteX100" fmla="*/ 2279104 w 3888921"/>
                <a:gd name="connsiteY100" fmla="*/ 0 h 582384"/>
                <a:gd name="connsiteX101" fmla="*/ 2289207 w 3888921"/>
                <a:gd name="connsiteY101" fmla="*/ 0 h 582384"/>
                <a:gd name="connsiteX102" fmla="*/ 2309179 w 3888921"/>
                <a:gd name="connsiteY102" fmla="*/ 0 h 582384"/>
                <a:gd name="connsiteX103" fmla="*/ 2324097 w 3888921"/>
                <a:gd name="connsiteY103" fmla="*/ 0 h 582384"/>
                <a:gd name="connsiteX104" fmla="*/ 2347589 w 3888921"/>
                <a:gd name="connsiteY104" fmla="*/ 0 h 582384"/>
                <a:gd name="connsiteX105" fmla="*/ 2369246 w 3888921"/>
                <a:gd name="connsiteY105" fmla="*/ 0 h 582384"/>
                <a:gd name="connsiteX106" fmla="*/ 2377662 w 3888921"/>
                <a:gd name="connsiteY106" fmla="*/ 0 h 582384"/>
                <a:gd name="connsiteX107" fmla="*/ 2387973 w 3888921"/>
                <a:gd name="connsiteY107" fmla="*/ 0 h 582384"/>
                <a:gd name="connsiteX108" fmla="*/ 2433122 w 3888921"/>
                <a:gd name="connsiteY108" fmla="*/ 0 h 582384"/>
                <a:gd name="connsiteX109" fmla="*/ 2448040 w 3888921"/>
                <a:gd name="connsiteY109" fmla="*/ 0 h 582384"/>
                <a:gd name="connsiteX110" fmla="*/ 2456457 w 3888921"/>
                <a:gd name="connsiteY110" fmla="*/ 0 h 582384"/>
                <a:gd name="connsiteX111" fmla="*/ 2501605 w 3888921"/>
                <a:gd name="connsiteY111" fmla="*/ 0 h 582384"/>
                <a:gd name="connsiteX112" fmla="*/ 2511917 w 3888921"/>
                <a:gd name="connsiteY112" fmla="*/ 0 h 582384"/>
                <a:gd name="connsiteX113" fmla="*/ 2536496 w 3888921"/>
                <a:gd name="connsiteY113" fmla="*/ 0 h 582384"/>
                <a:gd name="connsiteX114" fmla="*/ 2580400 w 3888921"/>
                <a:gd name="connsiteY114" fmla="*/ 0 h 582384"/>
                <a:gd name="connsiteX115" fmla="*/ 2600372 w 3888921"/>
                <a:gd name="connsiteY115" fmla="*/ 0 h 582384"/>
                <a:gd name="connsiteX116" fmla="*/ 2615291 w 3888921"/>
                <a:gd name="connsiteY116" fmla="*/ 0 h 582384"/>
                <a:gd name="connsiteX117" fmla="*/ 2668856 w 3888921"/>
                <a:gd name="connsiteY117" fmla="*/ 0 h 582384"/>
                <a:gd name="connsiteX118" fmla="*/ 2679167 w 3888921"/>
                <a:gd name="connsiteY118" fmla="*/ 0 h 582384"/>
                <a:gd name="connsiteX119" fmla="*/ 2713380 w 3888921"/>
                <a:gd name="connsiteY119" fmla="*/ 0 h 582384"/>
                <a:gd name="connsiteX120" fmla="*/ 2747650 w 3888921"/>
                <a:gd name="connsiteY120" fmla="*/ 0 h 582384"/>
                <a:gd name="connsiteX121" fmla="*/ 2777256 w 3888921"/>
                <a:gd name="connsiteY121" fmla="*/ 0 h 582384"/>
                <a:gd name="connsiteX122" fmla="*/ 2792175 w 3888921"/>
                <a:gd name="connsiteY122" fmla="*/ 0 h 582384"/>
                <a:gd name="connsiteX123" fmla="*/ 2845740 w 3888921"/>
                <a:gd name="connsiteY123" fmla="*/ 0 h 582384"/>
                <a:gd name="connsiteX124" fmla="*/ 2856051 w 3888921"/>
                <a:gd name="connsiteY124" fmla="*/ 0 h 582384"/>
                <a:gd name="connsiteX125" fmla="*/ 2858976 w 3888921"/>
                <a:gd name="connsiteY125" fmla="*/ 0 h 582384"/>
                <a:gd name="connsiteX126" fmla="*/ 2880630 w 3888921"/>
                <a:gd name="connsiteY126" fmla="*/ 0 h 582384"/>
                <a:gd name="connsiteX127" fmla="*/ 2922852 w 3888921"/>
                <a:gd name="connsiteY127" fmla="*/ 0 h 582384"/>
                <a:gd name="connsiteX128" fmla="*/ 2924535 w 3888921"/>
                <a:gd name="connsiteY128" fmla="*/ 0 h 582384"/>
                <a:gd name="connsiteX129" fmla="*/ 2937771 w 3888921"/>
                <a:gd name="connsiteY129" fmla="*/ 0 h 582384"/>
                <a:gd name="connsiteX130" fmla="*/ 2944506 w 3888921"/>
                <a:gd name="connsiteY130" fmla="*/ 0 h 582384"/>
                <a:gd name="connsiteX131" fmla="*/ 2959425 w 3888921"/>
                <a:gd name="connsiteY131" fmla="*/ 0 h 582384"/>
                <a:gd name="connsiteX132" fmla="*/ 2975118 w 3888921"/>
                <a:gd name="connsiteY132" fmla="*/ 0 h 582384"/>
                <a:gd name="connsiteX133" fmla="*/ 2991336 w 3888921"/>
                <a:gd name="connsiteY133" fmla="*/ 0 h 582384"/>
                <a:gd name="connsiteX134" fmla="*/ 3001647 w 3888921"/>
                <a:gd name="connsiteY134" fmla="*/ 0 h 582384"/>
                <a:gd name="connsiteX135" fmla="*/ 3004574 w 3888921"/>
                <a:gd name="connsiteY135" fmla="*/ 0 h 582384"/>
                <a:gd name="connsiteX136" fmla="*/ 3012990 w 3888921"/>
                <a:gd name="connsiteY136" fmla="*/ 0 h 582384"/>
                <a:gd name="connsiteX137" fmla="*/ 3023301 w 3888921"/>
                <a:gd name="connsiteY137" fmla="*/ 0 h 582384"/>
                <a:gd name="connsiteX138" fmla="*/ 3026226 w 3888921"/>
                <a:gd name="connsiteY138" fmla="*/ 0 h 582384"/>
                <a:gd name="connsiteX139" fmla="*/ 3038994 w 3888921"/>
                <a:gd name="connsiteY139" fmla="*/ 0 h 582384"/>
                <a:gd name="connsiteX140" fmla="*/ 3053913 w 3888921"/>
                <a:gd name="connsiteY140" fmla="*/ 0 h 582384"/>
                <a:gd name="connsiteX141" fmla="*/ 3068450 w 3888921"/>
                <a:gd name="connsiteY141" fmla="*/ 0 h 582384"/>
                <a:gd name="connsiteX142" fmla="*/ 3070131 w 3888921"/>
                <a:gd name="connsiteY142" fmla="*/ 0 h 582384"/>
                <a:gd name="connsiteX143" fmla="*/ 3083368 w 3888921"/>
                <a:gd name="connsiteY143" fmla="*/ 0 h 582384"/>
                <a:gd name="connsiteX144" fmla="*/ 3090102 w 3888921"/>
                <a:gd name="connsiteY144" fmla="*/ 0 h 582384"/>
                <a:gd name="connsiteX145" fmla="*/ 3091785 w 3888921"/>
                <a:gd name="connsiteY145" fmla="*/ 0 h 582384"/>
                <a:gd name="connsiteX146" fmla="*/ 3105021 w 3888921"/>
                <a:gd name="connsiteY146" fmla="*/ 0 h 582384"/>
                <a:gd name="connsiteX147" fmla="*/ 3107478 w 3888921"/>
                <a:gd name="connsiteY147" fmla="*/ 0 h 582384"/>
                <a:gd name="connsiteX148" fmla="*/ 3117789 w 3888921"/>
                <a:gd name="connsiteY148" fmla="*/ 0 h 582384"/>
                <a:gd name="connsiteX149" fmla="*/ 3136934 w 3888921"/>
                <a:gd name="connsiteY149" fmla="*/ 0 h 582384"/>
                <a:gd name="connsiteX150" fmla="*/ 3142368 w 3888921"/>
                <a:gd name="connsiteY150" fmla="*/ 0 h 582384"/>
                <a:gd name="connsiteX151" fmla="*/ 3147244 w 3888921"/>
                <a:gd name="connsiteY151" fmla="*/ 0 h 582384"/>
                <a:gd name="connsiteX152" fmla="*/ 3150170 w 3888921"/>
                <a:gd name="connsiteY152" fmla="*/ 0 h 582384"/>
                <a:gd name="connsiteX153" fmla="*/ 3158586 w 3888921"/>
                <a:gd name="connsiteY153" fmla="*/ 0 h 582384"/>
                <a:gd name="connsiteX154" fmla="*/ 3168897 w 3888921"/>
                <a:gd name="connsiteY154" fmla="*/ 0 h 582384"/>
                <a:gd name="connsiteX155" fmla="*/ 3171824 w 3888921"/>
                <a:gd name="connsiteY155" fmla="*/ 0 h 582384"/>
                <a:gd name="connsiteX156" fmla="*/ 3186273 w 3888921"/>
                <a:gd name="connsiteY156" fmla="*/ 0 h 582384"/>
                <a:gd name="connsiteX157" fmla="*/ 3206244 w 3888921"/>
                <a:gd name="connsiteY157" fmla="*/ 0 h 582384"/>
                <a:gd name="connsiteX158" fmla="*/ 3214046 w 3888921"/>
                <a:gd name="connsiteY158" fmla="*/ 0 h 582384"/>
                <a:gd name="connsiteX159" fmla="*/ 3215728 w 3888921"/>
                <a:gd name="connsiteY159" fmla="*/ 0 h 582384"/>
                <a:gd name="connsiteX160" fmla="*/ 3221163 w 3888921"/>
                <a:gd name="connsiteY160" fmla="*/ 0 h 582384"/>
                <a:gd name="connsiteX161" fmla="*/ 3228964 w 3888921"/>
                <a:gd name="connsiteY161" fmla="*/ 0 h 582384"/>
                <a:gd name="connsiteX162" fmla="*/ 3235700 w 3888921"/>
                <a:gd name="connsiteY162" fmla="*/ 0 h 582384"/>
                <a:gd name="connsiteX163" fmla="*/ 3237381 w 3888921"/>
                <a:gd name="connsiteY163" fmla="*/ 0 h 582384"/>
                <a:gd name="connsiteX164" fmla="*/ 3250618 w 3888921"/>
                <a:gd name="connsiteY164" fmla="*/ 0 h 582384"/>
                <a:gd name="connsiteX165" fmla="*/ 3266311 w 3888921"/>
                <a:gd name="connsiteY165" fmla="*/ 0 h 582384"/>
                <a:gd name="connsiteX166" fmla="*/ 3274728 w 3888921"/>
                <a:gd name="connsiteY166" fmla="*/ 0 h 582384"/>
                <a:gd name="connsiteX167" fmla="*/ 3282529 w 3888921"/>
                <a:gd name="connsiteY167" fmla="*/ 0 h 582384"/>
                <a:gd name="connsiteX168" fmla="*/ 3285039 w 3888921"/>
                <a:gd name="connsiteY168" fmla="*/ 0 h 582384"/>
                <a:gd name="connsiteX169" fmla="*/ 3292840 w 3888921"/>
                <a:gd name="connsiteY169" fmla="*/ 0 h 582384"/>
                <a:gd name="connsiteX170" fmla="*/ 3304184 w 3888921"/>
                <a:gd name="connsiteY170" fmla="*/ 0 h 582384"/>
                <a:gd name="connsiteX171" fmla="*/ 3314495 w 3888921"/>
                <a:gd name="connsiteY171" fmla="*/ 0 h 582384"/>
                <a:gd name="connsiteX172" fmla="*/ 3317420 w 3888921"/>
                <a:gd name="connsiteY172" fmla="*/ 0 h 582384"/>
                <a:gd name="connsiteX173" fmla="*/ 3330188 w 3888921"/>
                <a:gd name="connsiteY173" fmla="*/ 0 h 582384"/>
                <a:gd name="connsiteX174" fmla="*/ 3345106 w 3888921"/>
                <a:gd name="connsiteY174" fmla="*/ 0 h 582384"/>
                <a:gd name="connsiteX175" fmla="*/ 3353523 w 3888921"/>
                <a:gd name="connsiteY175" fmla="*/ 0 h 582384"/>
                <a:gd name="connsiteX176" fmla="*/ 3361324 w 3888921"/>
                <a:gd name="connsiteY176" fmla="*/ 0 h 582384"/>
                <a:gd name="connsiteX177" fmla="*/ 3381296 w 3888921"/>
                <a:gd name="connsiteY177" fmla="*/ 0 h 582384"/>
                <a:gd name="connsiteX178" fmla="*/ 3382978 w 3888921"/>
                <a:gd name="connsiteY178" fmla="*/ 0 h 582384"/>
                <a:gd name="connsiteX179" fmla="*/ 3396214 w 3888921"/>
                <a:gd name="connsiteY179" fmla="*/ 0 h 582384"/>
                <a:gd name="connsiteX180" fmla="*/ 3398671 w 3888921"/>
                <a:gd name="connsiteY180" fmla="*/ 0 h 582384"/>
                <a:gd name="connsiteX181" fmla="*/ 3408982 w 3888921"/>
                <a:gd name="connsiteY181" fmla="*/ 0 h 582384"/>
                <a:gd name="connsiteX182" fmla="*/ 3433561 w 3888921"/>
                <a:gd name="connsiteY182" fmla="*/ 0 h 582384"/>
                <a:gd name="connsiteX183" fmla="*/ 3449780 w 3888921"/>
                <a:gd name="connsiteY183" fmla="*/ 0 h 582384"/>
                <a:gd name="connsiteX184" fmla="*/ 3460090 w 3888921"/>
                <a:gd name="connsiteY184" fmla="*/ 0 h 582384"/>
                <a:gd name="connsiteX185" fmla="*/ 3477466 w 3888921"/>
                <a:gd name="connsiteY185" fmla="*/ 0 h 582384"/>
                <a:gd name="connsiteX186" fmla="*/ 3494304 w 3888921"/>
                <a:gd name="connsiteY186" fmla="*/ 0 h 582384"/>
                <a:gd name="connsiteX187" fmla="*/ 3497437 w 3888921"/>
                <a:gd name="connsiteY187" fmla="*/ 0 h 582384"/>
                <a:gd name="connsiteX188" fmla="*/ 3512356 w 3888921"/>
                <a:gd name="connsiteY188" fmla="*/ 0 h 582384"/>
                <a:gd name="connsiteX189" fmla="*/ 3528574 w 3888921"/>
                <a:gd name="connsiteY189" fmla="*/ 0 h 582384"/>
                <a:gd name="connsiteX190" fmla="*/ 3558180 w 3888921"/>
                <a:gd name="connsiteY190" fmla="*/ 0 h 582384"/>
                <a:gd name="connsiteX191" fmla="*/ 3565921 w 3888921"/>
                <a:gd name="connsiteY191" fmla="*/ 0 h 582384"/>
                <a:gd name="connsiteX192" fmla="*/ 3573099 w 3888921"/>
                <a:gd name="connsiteY192" fmla="*/ 0 h 582384"/>
                <a:gd name="connsiteX193" fmla="*/ 3576232 w 3888921"/>
                <a:gd name="connsiteY193" fmla="*/ 0 h 582384"/>
                <a:gd name="connsiteX194" fmla="*/ 3610446 w 3888921"/>
                <a:gd name="connsiteY194" fmla="*/ 0 h 582384"/>
                <a:gd name="connsiteX195" fmla="*/ 3626664 w 3888921"/>
                <a:gd name="connsiteY195" fmla="*/ 0 h 582384"/>
                <a:gd name="connsiteX196" fmla="*/ 3636975 w 3888921"/>
                <a:gd name="connsiteY196" fmla="*/ 0 h 582384"/>
                <a:gd name="connsiteX197" fmla="*/ 3644716 w 3888921"/>
                <a:gd name="connsiteY197" fmla="*/ 0 h 582384"/>
                <a:gd name="connsiteX198" fmla="*/ 3661554 w 3888921"/>
                <a:gd name="connsiteY198" fmla="*/ 0 h 582384"/>
                <a:gd name="connsiteX199" fmla="*/ 3674322 w 3888921"/>
                <a:gd name="connsiteY199" fmla="*/ 0 h 582384"/>
                <a:gd name="connsiteX200" fmla="*/ 3689241 w 3888921"/>
                <a:gd name="connsiteY200" fmla="*/ 0 h 582384"/>
                <a:gd name="connsiteX201" fmla="*/ 3705459 w 3888921"/>
                <a:gd name="connsiteY201" fmla="*/ 0 h 582384"/>
                <a:gd name="connsiteX202" fmla="*/ 3725430 w 3888921"/>
                <a:gd name="connsiteY202" fmla="*/ 0 h 582384"/>
                <a:gd name="connsiteX203" fmla="*/ 3740349 w 3888921"/>
                <a:gd name="connsiteY203" fmla="*/ 0 h 582384"/>
                <a:gd name="connsiteX204" fmla="*/ 3742806 w 3888921"/>
                <a:gd name="connsiteY204" fmla="*/ 0 h 582384"/>
                <a:gd name="connsiteX205" fmla="*/ 3753117 w 3888921"/>
                <a:gd name="connsiteY205" fmla="*/ 0 h 582384"/>
                <a:gd name="connsiteX206" fmla="*/ 3756042 w 3888921"/>
                <a:gd name="connsiteY206" fmla="*/ 0 h 582384"/>
                <a:gd name="connsiteX207" fmla="*/ 3777696 w 3888921"/>
                <a:gd name="connsiteY207" fmla="*/ 0 h 582384"/>
                <a:gd name="connsiteX208" fmla="*/ 3785497 w 3888921"/>
                <a:gd name="connsiteY208" fmla="*/ 0 h 582384"/>
                <a:gd name="connsiteX209" fmla="*/ 3793914 w 3888921"/>
                <a:gd name="connsiteY209" fmla="*/ 0 h 582384"/>
                <a:gd name="connsiteX210" fmla="*/ 3804225 w 3888921"/>
                <a:gd name="connsiteY210" fmla="*/ 0 h 582384"/>
                <a:gd name="connsiteX211" fmla="*/ 3819918 w 3888921"/>
                <a:gd name="connsiteY211" fmla="*/ 0 h 582384"/>
                <a:gd name="connsiteX212" fmla="*/ 3821601 w 3888921"/>
                <a:gd name="connsiteY212" fmla="*/ 0 h 582384"/>
                <a:gd name="connsiteX213" fmla="*/ 3834837 w 3888921"/>
                <a:gd name="connsiteY213" fmla="*/ 0 h 582384"/>
                <a:gd name="connsiteX214" fmla="*/ 3841572 w 3888921"/>
                <a:gd name="connsiteY214" fmla="*/ 0 h 582384"/>
                <a:gd name="connsiteX215" fmla="*/ 3849373 w 3888921"/>
                <a:gd name="connsiteY215" fmla="*/ 0 h 582384"/>
                <a:gd name="connsiteX216" fmla="*/ 3856491 w 3888921"/>
                <a:gd name="connsiteY216" fmla="*/ 0 h 582384"/>
                <a:gd name="connsiteX217" fmla="*/ 3864292 w 3888921"/>
                <a:gd name="connsiteY217" fmla="*/ 0 h 582384"/>
                <a:gd name="connsiteX218" fmla="*/ 3872709 w 3888921"/>
                <a:gd name="connsiteY218" fmla="*/ 0 h 582384"/>
                <a:gd name="connsiteX219" fmla="*/ 3888402 w 3888921"/>
                <a:gd name="connsiteY219" fmla="*/ 0 h 582384"/>
                <a:gd name="connsiteX220" fmla="*/ 3888921 w 3888921"/>
                <a:gd name="connsiteY220" fmla="*/ 0 h 582384"/>
                <a:gd name="connsiteX221" fmla="*/ 3743325 w 3888921"/>
                <a:gd name="connsiteY221" fmla="*/ 582384 h 582384"/>
                <a:gd name="connsiteX222" fmla="*/ 3742806 w 3888921"/>
                <a:gd name="connsiteY222" fmla="*/ 582384 h 582384"/>
                <a:gd name="connsiteX223" fmla="*/ 3727113 w 3888921"/>
                <a:gd name="connsiteY223" fmla="*/ 582384 h 582384"/>
                <a:gd name="connsiteX224" fmla="*/ 3718696 w 3888921"/>
                <a:gd name="connsiteY224" fmla="*/ 582384 h 582384"/>
                <a:gd name="connsiteX225" fmla="*/ 3710895 w 3888921"/>
                <a:gd name="connsiteY225" fmla="*/ 582384 h 582384"/>
                <a:gd name="connsiteX226" fmla="*/ 3703777 w 3888921"/>
                <a:gd name="connsiteY226" fmla="*/ 582384 h 582384"/>
                <a:gd name="connsiteX227" fmla="*/ 3695976 w 3888921"/>
                <a:gd name="connsiteY227" fmla="*/ 582384 h 582384"/>
                <a:gd name="connsiteX228" fmla="*/ 3689241 w 3888921"/>
                <a:gd name="connsiteY228" fmla="*/ 582384 h 582384"/>
                <a:gd name="connsiteX229" fmla="*/ 3676005 w 3888921"/>
                <a:gd name="connsiteY229" fmla="*/ 582384 h 582384"/>
                <a:gd name="connsiteX230" fmla="*/ 3674322 w 3888921"/>
                <a:gd name="connsiteY230" fmla="*/ 582384 h 582384"/>
                <a:gd name="connsiteX231" fmla="*/ 3658629 w 3888921"/>
                <a:gd name="connsiteY231" fmla="*/ 582384 h 582384"/>
                <a:gd name="connsiteX232" fmla="*/ 3648318 w 3888921"/>
                <a:gd name="connsiteY232" fmla="*/ 582384 h 582384"/>
                <a:gd name="connsiteX233" fmla="*/ 3639901 w 3888921"/>
                <a:gd name="connsiteY233" fmla="*/ 582384 h 582384"/>
                <a:gd name="connsiteX234" fmla="*/ 3632100 w 3888921"/>
                <a:gd name="connsiteY234" fmla="*/ 582384 h 582384"/>
                <a:gd name="connsiteX235" fmla="*/ 3610446 w 3888921"/>
                <a:gd name="connsiteY235" fmla="*/ 582384 h 582384"/>
                <a:gd name="connsiteX236" fmla="*/ 3607521 w 3888921"/>
                <a:gd name="connsiteY236" fmla="*/ 582384 h 582384"/>
                <a:gd name="connsiteX237" fmla="*/ 3597210 w 3888921"/>
                <a:gd name="connsiteY237" fmla="*/ 582384 h 582384"/>
                <a:gd name="connsiteX238" fmla="*/ 3594753 w 3888921"/>
                <a:gd name="connsiteY238" fmla="*/ 582384 h 582384"/>
                <a:gd name="connsiteX239" fmla="*/ 3579834 w 3888921"/>
                <a:gd name="connsiteY239" fmla="*/ 582384 h 582384"/>
                <a:gd name="connsiteX240" fmla="*/ 3559863 w 3888921"/>
                <a:gd name="connsiteY240" fmla="*/ 582384 h 582384"/>
                <a:gd name="connsiteX241" fmla="*/ 3543645 w 3888921"/>
                <a:gd name="connsiteY241" fmla="*/ 582384 h 582384"/>
                <a:gd name="connsiteX242" fmla="*/ 3528726 w 3888921"/>
                <a:gd name="connsiteY242" fmla="*/ 582384 h 582384"/>
                <a:gd name="connsiteX243" fmla="*/ 3515958 w 3888921"/>
                <a:gd name="connsiteY243" fmla="*/ 582384 h 582384"/>
                <a:gd name="connsiteX244" fmla="*/ 3499120 w 3888921"/>
                <a:gd name="connsiteY244" fmla="*/ 582384 h 582384"/>
                <a:gd name="connsiteX245" fmla="*/ 3491379 w 3888921"/>
                <a:gd name="connsiteY245" fmla="*/ 582384 h 582384"/>
                <a:gd name="connsiteX246" fmla="*/ 3481068 w 3888921"/>
                <a:gd name="connsiteY246" fmla="*/ 582384 h 582384"/>
                <a:gd name="connsiteX247" fmla="*/ 3464850 w 3888921"/>
                <a:gd name="connsiteY247" fmla="*/ 582384 h 582384"/>
                <a:gd name="connsiteX248" fmla="*/ 3430636 w 3888921"/>
                <a:gd name="connsiteY248" fmla="*/ 582384 h 582384"/>
                <a:gd name="connsiteX249" fmla="*/ 3427503 w 3888921"/>
                <a:gd name="connsiteY249" fmla="*/ 582384 h 582384"/>
                <a:gd name="connsiteX250" fmla="*/ 3420325 w 3888921"/>
                <a:gd name="connsiteY250" fmla="*/ 582384 h 582384"/>
                <a:gd name="connsiteX251" fmla="*/ 3412584 w 3888921"/>
                <a:gd name="connsiteY251" fmla="*/ 582384 h 582384"/>
                <a:gd name="connsiteX252" fmla="*/ 3382978 w 3888921"/>
                <a:gd name="connsiteY252" fmla="*/ 582384 h 582384"/>
                <a:gd name="connsiteX253" fmla="*/ 3366760 w 3888921"/>
                <a:gd name="connsiteY253" fmla="*/ 582384 h 582384"/>
                <a:gd name="connsiteX254" fmla="*/ 3351842 w 3888921"/>
                <a:gd name="connsiteY254" fmla="*/ 582384 h 582384"/>
                <a:gd name="connsiteX255" fmla="*/ 3348708 w 3888921"/>
                <a:gd name="connsiteY255" fmla="*/ 582384 h 582384"/>
                <a:gd name="connsiteX256" fmla="*/ 3331870 w 3888921"/>
                <a:gd name="connsiteY256" fmla="*/ 582384 h 582384"/>
                <a:gd name="connsiteX257" fmla="*/ 3314495 w 3888921"/>
                <a:gd name="connsiteY257" fmla="*/ 582384 h 582384"/>
                <a:gd name="connsiteX258" fmla="*/ 3304184 w 3888921"/>
                <a:gd name="connsiteY258" fmla="*/ 582384 h 582384"/>
                <a:gd name="connsiteX259" fmla="*/ 3287966 w 3888921"/>
                <a:gd name="connsiteY259" fmla="*/ 582384 h 582384"/>
                <a:gd name="connsiteX260" fmla="*/ 3263386 w 3888921"/>
                <a:gd name="connsiteY260" fmla="*/ 582384 h 582384"/>
                <a:gd name="connsiteX261" fmla="*/ 3253075 w 3888921"/>
                <a:gd name="connsiteY261" fmla="*/ 582384 h 582384"/>
                <a:gd name="connsiteX262" fmla="*/ 3250618 w 3888921"/>
                <a:gd name="connsiteY262" fmla="*/ 582384 h 582384"/>
                <a:gd name="connsiteX263" fmla="*/ 3237383 w 3888921"/>
                <a:gd name="connsiteY263" fmla="*/ 582384 h 582384"/>
                <a:gd name="connsiteX264" fmla="*/ 3235700 w 3888921"/>
                <a:gd name="connsiteY264" fmla="*/ 582384 h 582384"/>
                <a:gd name="connsiteX265" fmla="*/ 3215728 w 3888921"/>
                <a:gd name="connsiteY265" fmla="*/ 582384 h 582384"/>
                <a:gd name="connsiteX266" fmla="*/ 3207927 w 3888921"/>
                <a:gd name="connsiteY266" fmla="*/ 582384 h 582384"/>
                <a:gd name="connsiteX267" fmla="*/ 3199510 w 3888921"/>
                <a:gd name="connsiteY267" fmla="*/ 582384 h 582384"/>
                <a:gd name="connsiteX268" fmla="*/ 3184592 w 3888921"/>
                <a:gd name="connsiteY268" fmla="*/ 582384 h 582384"/>
                <a:gd name="connsiteX269" fmla="*/ 3171824 w 3888921"/>
                <a:gd name="connsiteY269" fmla="*/ 582384 h 582384"/>
                <a:gd name="connsiteX270" fmla="*/ 3168898 w 3888921"/>
                <a:gd name="connsiteY270" fmla="*/ 582384 h 582384"/>
                <a:gd name="connsiteX271" fmla="*/ 3158588 w 3888921"/>
                <a:gd name="connsiteY271" fmla="*/ 582384 h 582384"/>
                <a:gd name="connsiteX272" fmla="*/ 3147244 w 3888921"/>
                <a:gd name="connsiteY272" fmla="*/ 582384 h 582384"/>
                <a:gd name="connsiteX273" fmla="*/ 3139443 w 3888921"/>
                <a:gd name="connsiteY273" fmla="*/ 582384 h 582384"/>
                <a:gd name="connsiteX274" fmla="*/ 3136934 w 3888921"/>
                <a:gd name="connsiteY274" fmla="*/ 582384 h 582384"/>
                <a:gd name="connsiteX275" fmla="*/ 3129132 w 3888921"/>
                <a:gd name="connsiteY275" fmla="*/ 582384 h 582384"/>
                <a:gd name="connsiteX276" fmla="*/ 3120716 w 3888921"/>
                <a:gd name="connsiteY276" fmla="*/ 582384 h 582384"/>
                <a:gd name="connsiteX277" fmla="*/ 3105023 w 3888921"/>
                <a:gd name="connsiteY277" fmla="*/ 582384 h 582384"/>
                <a:gd name="connsiteX278" fmla="*/ 3091785 w 3888921"/>
                <a:gd name="connsiteY278" fmla="*/ 582384 h 582384"/>
                <a:gd name="connsiteX279" fmla="*/ 3090104 w 3888921"/>
                <a:gd name="connsiteY279" fmla="*/ 582384 h 582384"/>
                <a:gd name="connsiteX280" fmla="*/ 3083368 w 3888921"/>
                <a:gd name="connsiteY280" fmla="*/ 582384 h 582384"/>
                <a:gd name="connsiteX281" fmla="*/ 3075567 w 3888921"/>
                <a:gd name="connsiteY281" fmla="*/ 582384 h 582384"/>
                <a:gd name="connsiteX282" fmla="*/ 3070132 w 3888921"/>
                <a:gd name="connsiteY282" fmla="*/ 582384 h 582384"/>
                <a:gd name="connsiteX283" fmla="*/ 3068450 w 3888921"/>
                <a:gd name="connsiteY283" fmla="*/ 582384 h 582384"/>
                <a:gd name="connsiteX284" fmla="*/ 3060648 w 3888921"/>
                <a:gd name="connsiteY284" fmla="*/ 582384 h 582384"/>
                <a:gd name="connsiteX285" fmla="*/ 3040677 w 3888921"/>
                <a:gd name="connsiteY285" fmla="*/ 582384 h 582384"/>
                <a:gd name="connsiteX286" fmla="*/ 3026228 w 3888921"/>
                <a:gd name="connsiteY286" fmla="*/ 582384 h 582384"/>
                <a:gd name="connsiteX287" fmla="*/ 3023301 w 3888921"/>
                <a:gd name="connsiteY287" fmla="*/ 582384 h 582384"/>
                <a:gd name="connsiteX288" fmla="*/ 3012990 w 3888921"/>
                <a:gd name="connsiteY288" fmla="*/ 582384 h 582384"/>
                <a:gd name="connsiteX289" fmla="*/ 3004574 w 3888921"/>
                <a:gd name="connsiteY289" fmla="*/ 582384 h 582384"/>
                <a:gd name="connsiteX290" fmla="*/ 3001648 w 3888921"/>
                <a:gd name="connsiteY290" fmla="*/ 582384 h 582384"/>
                <a:gd name="connsiteX291" fmla="*/ 2996772 w 3888921"/>
                <a:gd name="connsiteY291" fmla="*/ 582384 h 582384"/>
                <a:gd name="connsiteX292" fmla="*/ 2991338 w 3888921"/>
                <a:gd name="connsiteY292" fmla="*/ 582384 h 582384"/>
                <a:gd name="connsiteX293" fmla="*/ 2972193 w 3888921"/>
                <a:gd name="connsiteY293" fmla="*/ 582384 h 582384"/>
                <a:gd name="connsiteX294" fmla="*/ 2961882 w 3888921"/>
                <a:gd name="connsiteY294" fmla="*/ 582384 h 582384"/>
                <a:gd name="connsiteX295" fmla="*/ 2959425 w 3888921"/>
                <a:gd name="connsiteY295" fmla="*/ 582384 h 582384"/>
                <a:gd name="connsiteX296" fmla="*/ 2946189 w 3888921"/>
                <a:gd name="connsiteY296" fmla="*/ 582384 h 582384"/>
                <a:gd name="connsiteX297" fmla="*/ 2944506 w 3888921"/>
                <a:gd name="connsiteY297" fmla="*/ 582384 h 582384"/>
                <a:gd name="connsiteX298" fmla="*/ 2937772 w 3888921"/>
                <a:gd name="connsiteY298" fmla="*/ 582384 h 582384"/>
                <a:gd name="connsiteX299" fmla="*/ 2924535 w 3888921"/>
                <a:gd name="connsiteY299" fmla="*/ 582384 h 582384"/>
                <a:gd name="connsiteX300" fmla="*/ 2922853 w 3888921"/>
                <a:gd name="connsiteY300" fmla="*/ 582384 h 582384"/>
                <a:gd name="connsiteX301" fmla="*/ 2908317 w 3888921"/>
                <a:gd name="connsiteY301" fmla="*/ 582384 h 582384"/>
                <a:gd name="connsiteX302" fmla="*/ 2893398 w 3888921"/>
                <a:gd name="connsiteY302" fmla="*/ 582384 h 582384"/>
                <a:gd name="connsiteX303" fmla="*/ 2880630 w 3888921"/>
                <a:gd name="connsiteY303" fmla="*/ 582384 h 582384"/>
                <a:gd name="connsiteX304" fmla="*/ 2877705 w 3888921"/>
                <a:gd name="connsiteY304" fmla="*/ 582384 h 582384"/>
                <a:gd name="connsiteX305" fmla="*/ 2867394 w 3888921"/>
                <a:gd name="connsiteY305" fmla="*/ 582384 h 582384"/>
                <a:gd name="connsiteX306" fmla="*/ 2858977 w 3888921"/>
                <a:gd name="connsiteY306" fmla="*/ 582384 h 582384"/>
                <a:gd name="connsiteX307" fmla="*/ 2856051 w 3888921"/>
                <a:gd name="connsiteY307" fmla="*/ 582384 h 582384"/>
                <a:gd name="connsiteX308" fmla="*/ 2845740 w 3888921"/>
                <a:gd name="connsiteY308" fmla="*/ 582384 h 582384"/>
                <a:gd name="connsiteX309" fmla="*/ 2829522 w 3888921"/>
                <a:gd name="connsiteY309" fmla="*/ 582384 h 582384"/>
                <a:gd name="connsiteX310" fmla="*/ 2813829 w 3888921"/>
                <a:gd name="connsiteY310" fmla="*/ 582384 h 582384"/>
                <a:gd name="connsiteX311" fmla="*/ 2798910 w 3888921"/>
                <a:gd name="connsiteY311" fmla="*/ 582384 h 582384"/>
                <a:gd name="connsiteX312" fmla="*/ 2792175 w 3888921"/>
                <a:gd name="connsiteY312" fmla="*/ 582384 h 582384"/>
                <a:gd name="connsiteX313" fmla="*/ 2778939 w 3888921"/>
                <a:gd name="connsiteY313" fmla="*/ 582384 h 582384"/>
                <a:gd name="connsiteX314" fmla="*/ 2777256 w 3888921"/>
                <a:gd name="connsiteY314" fmla="*/ 582384 h 582384"/>
                <a:gd name="connsiteX315" fmla="*/ 2735034 w 3888921"/>
                <a:gd name="connsiteY315" fmla="*/ 582384 h 582384"/>
                <a:gd name="connsiteX316" fmla="*/ 2713380 w 3888921"/>
                <a:gd name="connsiteY316" fmla="*/ 582384 h 582384"/>
                <a:gd name="connsiteX317" fmla="*/ 2710455 w 3888921"/>
                <a:gd name="connsiteY317" fmla="*/ 582384 h 582384"/>
                <a:gd name="connsiteX318" fmla="*/ 2700144 w 3888921"/>
                <a:gd name="connsiteY318" fmla="*/ 582384 h 582384"/>
                <a:gd name="connsiteX319" fmla="*/ 2646579 w 3888921"/>
                <a:gd name="connsiteY319" fmla="*/ 582384 h 582384"/>
                <a:gd name="connsiteX320" fmla="*/ 2631660 w 3888921"/>
                <a:gd name="connsiteY320" fmla="*/ 582384 h 582384"/>
                <a:gd name="connsiteX321" fmla="*/ 2602055 w 3888921"/>
                <a:gd name="connsiteY321" fmla="*/ 582384 h 582384"/>
                <a:gd name="connsiteX322" fmla="*/ 2567784 w 3888921"/>
                <a:gd name="connsiteY322" fmla="*/ 582384 h 582384"/>
                <a:gd name="connsiteX323" fmla="*/ 2533571 w 3888921"/>
                <a:gd name="connsiteY323" fmla="*/ 582384 h 582384"/>
                <a:gd name="connsiteX324" fmla="*/ 2523260 w 3888921"/>
                <a:gd name="connsiteY324" fmla="*/ 582384 h 582384"/>
                <a:gd name="connsiteX325" fmla="*/ 2469695 w 3888921"/>
                <a:gd name="connsiteY325" fmla="*/ 582384 h 582384"/>
                <a:gd name="connsiteX326" fmla="*/ 2454776 w 3888921"/>
                <a:gd name="connsiteY326" fmla="*/ 582384 h 582384"/>
                <a:gd name="connsiteX327" fmla="*/ 2434804 w 3888921"/>
                <a:gd name="connsiteY327" fmla="*/ 582384 h 582384"/>
                <a:gd name="connsiteX328" fmla="*/ 2390900 w 3888921"/>
                <a:gd name="connsiteY328" fmla="*/ 582384 h 582384"/>
                <a:gd name="connsiteX329" fmla="*/ 2366320 w 3888921"/>
                <a:gd name="connsiteY329" fmla="*/ 582384 h 582384"/>
                <a:gd name="connsiteX330" fmla="*/ 2356010 w 3888921"/>
                <a:gd name="connsiteY330" fmla="*/ 582384 h 582384"/>
                <a:gd name="connsiteX331" fmla="*/ 2310861 w 3888921"/>
                <a:gd name="connsiteY331" fmla="*/ 582384 h 582384"/>
                <a:gd name="connsiteX332" fmla="*/ 2302444 w 3888921"/>
                <a:gd name="connsiteY332" fmla="*/ 582384 h 582384"/>
                <a:gd name="connsiteX333" fmla="*/ 2287526 w 3888921"/>
                <a:gd name="connsiteY333" fmla="*/ 582384 h 582384"/>
                <a:gd name="connsiteX334" fmla="*/ 2242377 w 3888921"/>
                <a:gd name="connsiteY334" fmla="*/ 582384 h 582384"/>
                <a:gd name="connsiteX335" fmla="*/ 2232066 w 3888921"/>
                <a:gd name="connsiteY335" fmla="*/ 582384 h 582384"/>
                <a:gd name="connsiteX336" fmla="*/ 2223650 w 3888921"/>
                <a:gd name="connsiteY336" fmla="*/ 582384 h 582384"/>
                <a:gd name="connsiteX337" fmla="*/ 2201992 w 3888921"/>
                <a:gd name="connsiteY337" fmla="*/ 582384 h 582384"/>
                <a:gd name="connsiteX338" fmla="*/ 2178501 w 3888921"/>
                <a:gd name="connsiteY338" fmla="*/ 582384 h 582384"/>
                <a:gd name="connsiteX339" fmla="*/ 2163583 w 3888921"/>
                <a:gd name="connsiteY339" fmla="*/ 582384 h 582384"/>
                <a:gd name="connsiteX340" fmla="*/ 2143611 w 3888921"/>
                <a:gd name="connsiteY340" fmla="*/ 582384 h 582384"/>
                <a:gd name="connsiteX341" fmla="*/ 2133509 w 3888921"/>
                <a:gd name="connsiteY341" fmla="*/ 582384 h 582384"/>
                <a:gd name="connsiteX342" fmla="*/ 2123198 w 3888921"/>
                <a:gd name="connsiteY342" fmla="*/ 582384 h 582384"/>
                <a:gd name="connsiteX343" fmla="*/ 2099706 w 3888921"/>
                <a:gd name="connsiteY343" fmla="*/ 582384 h 582384"/>
                <a:gd name="connsiteX344" fmla="*/ 2075127 w 3888921"/>
                <a:gd name="connsiteY344" fmla="*/ 582384 h 582384"/>
                <a:gd name="connsiteX345" fmla="*/ 2069633 w 3888921"/>
                <a:gd name="connsiteY345" fmla="*/ 582384 h 582384"/>
                <a:gd name="connsiteX346" fmla="*/ 2064816 w 3888921"/>
                <a:gd name="connsiteY346" fmla="*/ 582384 h 582384"/>
                <a:gd name="connsiteX347" fmla="*/ 2054714 w 3888921"/>
                <a:gd name="connsiteY347" fmla="*/ 582384 h 582384"/>
                <a:gd name="connsiteX348" fmla="*/ 2034742 w 3888921"/>
                <a:gd name="connsiteY348" fmla="*/ 582384 h 582384"/>
                <a:gd name="connsiteX349" fmla="*/ 2011251 w 3888921"/>
                <a:gd name="connsiteY349" fmla="*/ 582384 h 582384"/>
                <a:gd name="connsiteX350" fmla="*/ 1996332 w 3888921"/>
                <a:gd name="connsiteY350" fmla="*/ 582384 h 582384"/>
                <a:gd name="connsiteX351" fmla="*/ 1990838 w 3888921"/>
                <a:gd name="connsiteY351" fmla="*/ 582384 h 582384"/>
                <a:gd name="connsiteX352" fmla="*/ 1966258 w 3888921"/>
                <a:gd name="connsiteY352" fmla="*/ 582384 h 582384"/>
                <a:gd name="connsiteX353" fmla="*/ 1955948 w 3888921"/>
                <a:gd name="connsiteY353" fmla="*/ 582384 h 582384"/>
                <a:gd name="connsiteX354" fmla="*/ 1932456 w 3888921"/>
                <a:gd name="connsiteY354" fmla="*/ 582384 h 582384"/>
                <a:gd name="connsiteX355" fmla="*/ 1910799 w 3888921"/>
                <a:gd name="connsiteY355" fmla="*/ 582384 h 582384"/>
                <a:gd name="connsiteX356" fmla="*/ 1902382 w 3888921"/>
                <a:gd name="connsiteY356" fmla="*/ 582384 h 582384"/>
                <a:gd name="connsiteX357" fmla="*/ 1887464 w 3888921"/>
                <a:gd name="connsiteY357" fmla="*/ 582384 h 582384"/>
                <a:gd name="connsiteX358" fmla="*/ 1842315 w 3888921"/>
                <a:gd name="connsiteY358" fmla="*/ 582384 h 582384"/>
                <a:gd name="connsiteX359" fmla="*/ 1832004 w 3888921"/>
                <a:gd name="connsiteY359" fmla="*/ 582384 h 582384"/>
                <a:gd name="connsiteX360" fmla="*/ 1823588 w 3888921"/>
                <a:gd name="connsiteY360" fmla="*/ 582384 h 582384"/>
                <a:gd name="connsiteX361" fmla="*/ 1778439 w 3888921"/>
                <a:gd name="connsiteY361" fmla="*/ 582384 h 582384"/>
                <a:gd name="connsiteX362" fmla="*/ 1763520 w 3888921"/>
                <a:gd name="connsiteY362" fmla="*/ 582384 h 582384"/>
                <a:gd name="connsiteX363" fmla="*/ 1743549 w 3888921"/>
                <a:gd name="connsiteY363" fmla="*/ 582384 h 582384"/>
                <a:gd name="connsiteX364" fmla="*/ 1699644 w 3888921"/>
                <a:gd name="connsiteY364" fmla="*/ 582384 h 582384"/>
                <a:gd name="connsiteX365" fmla="*/ 1675065 w 3888921"/>
                <a:gd name="connsiteY365" fmla="*/ 582384 h 582384"/>
                <a:gd name="connsiteX366" fmla="*/ 1664754 w 3888921"/>
                <a:gd name="connsiteY366" fmla="*/ 582384 h 582384"/>
                <a:gd name="connsiteX367" fmla="*/ 1611189 w 3888921"/>
                <a:gd name="connsiteY367" fmla="*/ 582384 h 582384"/>
                <a:gd name="connsiteX368" fmla="*/ 1596270 w 3888921"/>
                <a:gd name="connsiteY368" fmla="*/ 582384 h 582384"/>
                <a:gd name="connsiteX369" fmla="*/ 1566665 w 3888921"/>
                <a:gd name="connsiteY369" fmla="*/ 582384 h 582384"/>
                <a:gd name="connsiteX370" fmla="*/ 1532394 w 3888921"/>
                <a:gd name="connsiteY370" fmla="*/ 582384 h 582384"/>
                <a:gd name="connsiteX371" fmla="*/ 1498181 w 3888921"/>
                <a:gd name="connsiteY371" fmla="*/ 582384 h 582384"/>
                <a:gd name="connsiteX372" fmla="*/ 1487870 w 3888921"/>
                <a:gd name="connsiteY372" fmla="*/ 582384 h 582384"/>
                <a:gd name="connsiteX373" fmla="*/ 1434304 w 3888921"/>
                <a:gd name="connsiteY373" fmla="*/ 582384 h 582384"/>
                <a:gd name="connsiteX374" fmla="*/ 1419386 w 3888921"/>
                <a:gd name="connsiteY374" fmla="*/ 582384 h 582384"/>
                <a:gd name="connsiteX375" fmla="*/ 1399414 w 3888921"/>
                <a:gd name="connsiteY375" fmla="*/ 582384 h 582384"/>
                <a:gd name="connsiteX376" fmla="*/ 1355510 w 3888921"/>
                <a:gd name="connsiteY376" fmla="*/ 582384 h 582384"/>
                <a:gd name="connsiteX377" fmla="*/ 1330930 w 3888921"/>
                <a:gd name="connsiteY377" fmla="*/ 582384 h 582384"/>
                <a:gd name="connsiteX378" fmla="*/ 1320620 w 3888921"/>
                <a:gd name="connsiteY378" fmla="*/ 582384 h 582384"/>
                <a:gd name="connsiteX379" fmla="*/ 1304927 w 3888921"/>
                <a:gd name="connsiteY379" fmla="*/ 582384 h 582384"/>
                <a:gd name="connsiteX380" fmla="*/ 1275471 w 3888921"/>
                <a:gd name="connsiteY380" fmla="*/ 582384 h 582384"/>
                <a:gd name="connsiteX381" fmla="*/ 1267054 w 3888921"/>
                <a:gd name="connsiteY381" fmla="*/ 582384 h 582384"/>
                <a:gd name="connsiteX382" fmla="*/ 1252135 w 3888921"/>
                <a:gd name="connsiteY382" fmla="*/ 582384 h 582384"/>
                <a:gd name="connsiteX383" fmla="*/ 1236443 w 3888921"/>
                <a:gd name="connsiteY383" fmla="*/ 582384 h 582384"/>
                <a:gd name="connsiteX384" fmla="*/ 1226132 w 3888921"/>
                <a:gd name="connsiteY384" fmla="*/ 582384 h 582384"/>
                <a:gd name="connsiteX385" fmla="*/ 1206987 w 3888921"/>
                <a:gd name="connsiteY385" fmla="*/ 582384 h 582384"/>
                <a:gd name="connsiteX386" fmla="*/ 1196676 w 3888921"/>
                <a:gd name="connsiteY386" fmla="*/ 582384 h 582384"/>
                <a:gd name="connsiteX387" fmla="*/ 1188259 w 3888921"/>
                <a:gd name="connsiteY387" fmla="*/ 582384 h 582384"/>
                <a:gd name="connsiteX388" fmla="*/ 1172567 w 3888921"/>
                <a:gd name="connsiteY388" fmla="*/ 582384 h 582384"/>
                <a:gd name="connsiteX389" fmla="*/ 1157648 w 3888921"/>
                <a:gd name="connsiteY389" fmla="*/ 582384 h 582384"/>
                <a:gd name="connsiteX390" fmla="*/ 1143111 w 3888921"/>
                <a:gd name="connsiteY390" fmla="*/ 582384 h 582384"/>
                <a:gd name="connsiteX391" fmla="*/ 1137676 w 3888921"/>
                <a:gd name="connsiteY391" fmla="*/ 582384 h 582384"/>
                <a:gd name="connsiteX392" fmla="*/ 1128192 w 3888921"/>
                <a:gd name="connsiteY392" fmla="*/ 582384 h 582384"/>
                <a:gd name="connsiteX393" fmla="*/ 1108221 w 3888921"/>
                <a:gd name="connsiteY393" fmla="*/ 582384 h 582384"/>
                <a:gd name="connsiteX394" fmla="*/ 1093772 w 3888921"/>
                <a:gd name="connsiteY394" fmla="*/ 582384 h 582384"/>
                <a:gd name="connsiteX395" fmla="*/ 1069192 w 3888921"/>
                <a:gd name="connsiteY395" fmla="*/ 582384 h 582384"/>
                <a:gd name="connsiteX396" fmla="*/ 1064316 w 3888921"/>
                <a:gd name="connsiteY396" fmla="*/ 582384 h 582384"/>
                <a:gd name="connsiteX397" fmla="*/ 1058882 w 3888921"/>
                <a:gd name="connsiteY397" fmla="*/ 582384 h 582384"/>
                <a:gd name="connsiteX398" fmla="*/ 1039737 w 3888921"/>
                <a:gd name="connsiteY398" fmla="*/ 582384 h 582384"/>
                <a:gd name="connsiteX399" fmla="*/ 1029426 w 3888921"/>
                <a:gd name="connsiteY399" fmla="*/ 582384 h 582384"/>
                <a:gd name="connsiteX400" fmla="*/ 1013733 w 3888921"/>
                <a:gd name="connsiteY400" fmla="*/ 582384 h 582384"/>
                <a:gd name="connsiteX401" fmla="*/ 1005316 w 3888921"/>
                <a:gd name="connsiteY401" fmla="*/ 582384 h 582384"/>
                <a:gd name="connsiteX402" fmla="*/ 990398 w 3888921"/>
                <a:gd name="connsiteY402" fmla="*/ 582384 h 582384"/>
                <a:gd name="connsiteX403" fmla="*/ 975861 w 3888921"/>
                <a:gd name="connsiteY403" fmla="*/ 582384 h 582384"/>
                <a:gd name="connsiteX404" fmla="*/ 960942 w 3888921"/>
                <a:gd name="connsiteY404" fmla="*/ 582384 h 582384"/>
                <a:gd name="connsiteX405" fmla="*/ 945249 w 3888921"/>
                <a:gd name="connsiteY405" fmla="*/ 582384 h 582384"/>
                <a:gd name="connsiteX406" fmla="*/ 934938 w 3888921"/>
                <a:gd name="connsiteY406" fmla="*/ 582384 h 582384"/>
                <a:gd name="connsiteX407" fmla="*/ 926522 w 3888921"/>
                <a:gd name="connsiteY407" fmla="*/ 582384 h 582384"/>
                <a:gd name="connsiteX408" fmla="*/ 897066 w 3888921"/>
                <a:gd name="connsiteY408" fmla="*/ 582384 h 582384"/>
                <a:gd name="connsiteX409" fmla="*/ 881373 w 3888921"/>
                <a:gd name="connsiteY409" fmla="*/ 582384 h 582384"/>
                <a:gd name="connsiteX410" fmla="*/ 866455 w 3888921"/>
                <a:gd name="connsiteY410" fmla="*/ 582384 h 582384"/>
                <a:gd name="connsiteX411" fmla="*/ 846483 w 3888921"/>
                <a:gd name="connsiteY411" fmla="*/ 582384 h 582384"/>
                <a:gd name="connsiteX412" fmla="*/ 802579 w 3888921"/>
                <a:gd name="connsiteY412" fmla="*/ 582384 h 582384"/>
                <a:gd name="connsiteX413" fmla="*/ 777999 w 3888921"/>
                <a:gd name="connsiteY413" fmla="*/ 582384 h 582384"/>
                <a:gd name="connsiteX414" fmla="*/ 767688 w 3888921"/>
                <a:gd name="connsiteY414" fmla="*/ 582384 h 582384"/>
                <a:gd name="connsiteX415" fmla="*/ 714123 w 3888921"/>
                <a:gd name="connsiteY415" fmla="*/ 582384 h 582384"/>
                <a:gd name="connsiteX416" fmla="*/ 699204 w 3888921"/>
                <a:gd name="connsiteY416" fmla="*/ 582384 h 582384"/>
                <a:gd name="connsiteX417" fmla="*/ 669599 w 3888921"/>
                <a:gd name="connsiteY417" fmla="*/ 582384 h 582384"/>
                <a:gd name="connsiteX418" fmla="*/ 635328 w 3888921"/>
                <a:gd name="connsiteY418" fmla="*/ 582384 h 582384"/>
                <a:gd name="connsiteX419" fmla="*/ 601115 w 3888921"/>
                <a:gd name="connsiteY419" fmla="*/ 582384 h 582384"/>
                <a:gd name="connsiteX420" fmla="*/ 590804 w 3888921"/>
                <a:gd name="connsiteY420" fmla="*/ 582384 h 582384"/>
                <a:gd name="connsiteX421" fmla="*/ 537239 w 3888921"/>
                <a:gd name="connsiteY421" fmla="*/ 582384 h 582384"/>
                <a:gd name="connsiteX422" fmla="*/ 522320 w 3888921"/>
                <a:gd name="connsiteY422" fmla="*/ 582384 h 582384"/>
                <a:gd name="connsiteX423" fmla="*/ 502348 w 3888921"/>
                <a:gd name="connsiteY423" fmla="*/ 582384 h 582384"/>
                <a:gd name="connsiteX424" fmla="*/ 458444 w 3888921"/>
                <a:gd name="connsiteY424" fmla="*/ 582384 h 582384"/>
                <a:gd name="connsiteX425" fmla="*/ 433864 w 3888921"/>
                <a:gd name="connsiteY425" fmla="*/ 582384 h 582384"/>
                <a:gd name="connsiteX426" fmla="*/ 423554 w 3888921"/>
                <a:gd name="connsiteY426" fmla="*/ 582384 h 582384"/>
                <a:gd name="connsiteX427" fmla="*/ 378405 w 3888921"/>
                <a:gd name="connsiteY427" fmla="*/ 582384 h 582384"/>
                <a:gd name="connsiteX428" fmla="*/ 369989 w 3888921"/>
                <a:gd name="connsiteY428" fmla="*/ 582384 h 582384"/>
                <a:gd name="connsiteX429" fmla="*/ 355070 w 3888921"/>
                <a:gd name="connsiteY429" fmla="*/ 582384 h 582384"/>
                <a:gd name="connsiteX430" fmla="*/ 309921 w 3888921"/>
                <a:gd name="connsiteY430" fmla="*/ 582384 h 582384"/>
                <a:gd name="connsiteX431" fmla="*/ 299611 w 3888921"/>
                <a:gd name="connsiteY431" fmla="*/ 582384 h 582384"/>
                <a:gd name="connsiteX432" fmla="*/ 291194 w 3888921"/>
                <a:gd name="connsiteY432" fmla="*/ 582384 h 582384"/>
                <a:gd name="connsiteX433" fmla="*/ 246045 w 3888921"/>
                <a:gd name="connsiteY433" fmla="*/ 582384 h 582384"/>
                <a:gd name="connsiteX434" fmla="*/ 231126 w 3888921"/>
                <a:gd name="connsiteY434" fmla="*/ 582384 h 582384"/>
                <a:gd name="connsiteX435" fmla="*/ 211155 w 3888921"/>
                <a:gd name="connsiteY435" fmla="*/ 582384 h 582384"/>
                <a:gd name="connsiteX436" fmla="*/ 167250 w 3888921"/>
                <a:gd name="connsiteY436" fmla="*/ 582384 h 582384"/>
                <a:gd name="connsiteX437" fmla="*/ 142671 w 3888921"/>
                <a:gd name="connsiteY437" fmla="*/ 582384 h 582384"/>
                <a:gd name="connsiteX438" fmla="*/ 132360 w 3888921"/>
                <a:gd name="connsiteY438" fmla="*/ 582384 h 582384"/>
                <a:gd name="connsiteX439" fmla="*/ 78795 w 3888921"/>
                <a:gd name="connsiteY439" fmla="*/ 582384 h 582384"/>
                <a:gd name="connsiteX440" fmla="*/ 63876 w 3888921"/>
                <a:gd name="connsiteY440" fmla="*/ 582384 h 582384"/>
                <a:gd name="connsiteX441" fmla="*/ 0 w 3888921"/>
                <a:gd name="connsiteY441" fmla="*/ 582384 h 5823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</a:cxnLst>
              <a:rect l="l" t="t" r="r" b="b"/>
              <a:pathLst>
                <a:path w="3888921" h="582384">
                  <a:moveTo>
                    <a:pt x="145596" y="0"/>
                  </a:moveTo>
                  <a:lnTo>
                    <a:pt x="209472" y="0"/>
                  </a:lnTo>
                  <a:lnTo>
                    <a:pt x="224391" y="0"/>
                  </a:lnTo>
                  <a:lnTo>
                    <a:pt x="277956" y="0"/>
                  </a:lnTo>
                  <a:lnTo>
                    <a:pt x="288267" y="0"/>
                  </a:lnTo>
                  <a:lnTo>
                    <a:pt x="312846" y="0"/>
                  </a:lnTo>
                  <a:lnTo>
                    <a:pt x="356751" y="0"/>
                  </a:lnTo>
                  <a:lnTo>
                    <a:pt x="376723" y="0"/>
                  </a:lnTo>
                  <a:lnTo>
                    <a:pt x="391641" y="0"/>
                  </a:lnTo>
                  <a:lnTo>
                    <a:pt x="436790" y="0"/>
                  </a:lnTo>
                  <a:lnTo>
                    <a:pt x="445206" y="0"/>
                  </a:lnTo>
                  <a:lnTo>
                    <a:pt x="455517" y="0"/>
                  </a:lnTo>
                  <a:lnTo>
                    <a:pt x="500666" y="0"/>
                  </a:lnTo>
                  <a:lnTo>
                    <a:pt x="515584" y="0"/>
                  </a:lnTo>
                  <a:lnTo>
                    <a:pt x="524001" y="0"/>
                  </a:lnTo>
                  <a:lnTo>
                    <a:pt x="569150" y="0"/>
                  </a:lnTo>
                  <a:lnTo>
                    <a:pt x="579460" y="0"/>
                  </a:lnTo>
                  <a:lnTo>
                    <a:pt x="604040" y="0"/>
                  </a:lnTo>
                  <a:lnTo>
                    <a:pt x="647944" y="0"/>
                  </a:lnTo>
                  <a:lnTo>
                    <a:pt x="667916" y="0"/>
                  </a:lnTo>
                  <a:lnTo>
                    <a:pt x="682835" y="0"/>
                  </a:lnTo>
                  <a:lnTo>
                    <a:pt x="736400" y="0"/>
                  </a:lnTo>
                  <a:lnTo>
                    <a:pt x="746711" y="0"/>
                  </a:lnTo>
                  <a:lnTo>
                    <a:pt x="780924" y="0"/>
                  </a:lnTo>
                  <a:lnTo>
                    <a:pt x="815195" y="0"/>
                  </a:lnTo>
                  <a:lnTo>
                    <a:pt x="844800" y="0"/>
                  </a:lnTo>
                  <a:lnTo>
                    <a:pt x="859719" y="0"/>
                  </a:lnTo>
                  <a:lnTo>
                    <a:pt x="913284" y="0"/>
                  </a:lnTo>
                  <a:lnTo>
                    <a:pt x="923595" y="0"/>
                  </a:lnTo>
                  <a:lnTo>
                    <a:pt x="948174" y="0"/>
                  </a:lnTo>
                  <a:lnTo>
                    <a:pt x="992079" y="0"/>
                  </a:lnTo>
                  <a:lnTo>
                    <a:pt x="1012050" y="0"/>
                  </a:lnTo>
                  <a:lnTo>
                    <a:pt x="1026969" y="0"/>
                  </a:lnTo>
                  <a:lnTo>
                    <a:pt x="1042662" y="0"/>
                  </a:lnTo>
                  <a:lnTo>
                    <a:pt x="1072118" y="0"/>
                  </a:lnTo>
                  <a:lnTo>
                    <a:pt x="1080534" y="0"/>
                  </a:lnTo>
                  <a:lnTo>
                    <a:pt x="1090845" y="0"/>
                  </a:lnTo>
                  <a:lnTo>
                    <a:pt x="1106538" y="0"/>
                  </a:lnTo>
                  <a:lnTo>
                    <a:pt x="1121457" y="0"/>
                  </a:lnTo>
                  <a:lnTo>
                    <a:pt x="1135994" y="0"/>
                  </a:lnTo>
                  <a:lnTo>
                    <a:pt x="1150912" y="0"/>
                  </a:lnTo>
                  <a:lnTo>
                    <a:pt x="1159329" y="0"/>
                  </a:lnTo>
                  <a:lnTo>
                    <a:pt x="1175022" y="0"/>
                  </a:lnTo>
                  <a:lnTo>
                    <a:pt x="1185333" y="0"/>
                  </a:lnTo>
                  <a:lnTo>
                    <a:pt x="1204478" y="0"/>
                  </a:lnTo>
                  <a:lnTo>
                    <a:pt x="1209912" y="0"/>
                  </a:lnTo>
                  <a:lnTo>
                    <a:pt x="1214789" y="0"/>
                  </a:lnTo>
                  <a:lnTo>
                    <a:pt x="1239368" y="0"/>
                  </a:lnTo>
                  <a:lnTo>
                    <a:pt x="1253817" y="0"/>
                  </a:lnTo>
                  <a:lnTo>
                    <a:pt x="1273788" y="0"/>
                  </a:lnTo>
                  <a:lnTo>
                    <a:pt x="1283272" y="0"/>
                  </a:lnTo>
                  <a:lnTo>
                    <a:pt x="1288707" y="0"/>
                  </a:lnTo>
                  <a:lnTo>
                    <a:pt x="1303244" y="0"/>
                  </a:lnTo>
                  <a:lnTo>
                    <a:pt x="1318163" y="0"/>
                  </a:lnTo>
                  <a:lnTo>
                    <a:pt x="1333856" y="0"/>
                  </a:lnTo>
                  <a:lnTo>
                    <a:pt x="1342272" y="0"/>
                  </a:lnTo>
                  <a:lnTo>
                    <a:pt x="1352583" y="0"/>
                  </a:lnTo>
                  <a:lnTo>
                    <a:pt x="1371728" y="0"/>
                  </a:lnTo>
                  <a:lnTo>
                    <a:pt x="1382039" y="0"/>
                  </a:lnTo>
                  <a:lnTo>
                    <a:pt x="1397732" y="0"/>
                  </a:lnTo>
                  <a:lnTo>
                    <a:pt x="1412650" y="0"/>
                  </a:lnTo>
                  <a:lnTo>
                    <a:pt x="1421067" y="0"/>
                  </a:lnTo>
                  <a:lnTo>
                    <a:pt x="1450523" y="0"/>
                  </a:lnTo>
                  <a:lnTo>
                    <a:pt x="1466215" y="0"/>
                  </a:lnTo>
                  <a:lnTo>
                    <a:pt x="1476526" y="0"/>
                  </a:lnTo>
                  <a:lnTo>
                    <a:pt x="1501106" y="0"/>
                  </a:lnTo>
                  <a:lnTo>
                    <a:pt x="1545010" y="0"/>
                  </a:lnTo>
                  <a:lnTo>
                    <a:pt x="1564982" y="0"/>
                  </a:lnTo>
                  <a:lnTo>
                    <a:pt x="1579901" y="0"/>
                  </a:lnTo>
                  <a:lnTo>
                    <a:pt x="1633466" y="0"/>
                  </a:lnTo>
                  <a:lnTo>
                    <a:pt x="1643777" y="0"/>
                  </a:lnTo>
                  <a:lnTo>
                    <a:pt x="1677990" y="0"/>
                  </a:lnTo>
                  <a:lnTo>
                    <a:pt x="1712261" y="0"/>
                  </a:lnTo>
                  <a:lnTo>
                    <a:pt x="1741866" y="0"/>
                  </a:lnTo>
                  <a:lnTo>
                    <a:pt x="1756785" y="0"/>
                  </a:lnTo>
                  <a:lnTo>
                    <a:pt x="1810350" y="0"/>
                  </a:lnTo>
                  <a:lnTo>
                    <a:pt x="1820661" y="0"/>
                  </a:lnTo>
                  <a:lnTo>
                    <a:pt x="1845240" y="0"/>
                  </a:lnTo>
                  <a:lnTo>
                    <a:pt x="1889145" y="0"/>
                  </a:lnTo>
                  <a:lnTo>
                    <a:pt x="1909116" y="0"/>
                  </a:lnTo>
                  <a:lnTo>
                    <a:pt x="1924035" y="0"/>
                  </a:lnTo>
                  <a:lnTo>
                    <a:pt x="1969183" y="0"/>
                  </a:lnTo>
                  <a:lnTo>
                    <a:pt x="1977600" y="0"/>
                  </a:lnTo>
                  <a:lnTo>
                    <a:pt x="1987911" y="0"/>
                  </a:lnTo>
                  <a:lnTo>
                    <a:pt x="2033059" y="0"/>
                  </a:lnTo>
                  <a:lnTo>
                    <a:pt x="2047978" y="0"/>
                  </a:lnTo>
                  <a:lnTo>
                    <a:pt x="2056395" y="0"/>
                  </a:lnTo>
                  <a:lnTo>
                    <a:pt x="2078052" y="0"/>
                  </a:lnTo>
                  <a:lnTo>
                    <a:pt x="2101544" y="0"/>
                  </a:lnTo>
                  <a:lnTo>
                    <a:pt x="2111854" y="0"/>
                  </a:lnTo>
                  <a:lnTo>
                    <a:pt x="2136434" y="0"/>
                  </a:lnTo>
                  <a:lnTo>
                    <a:pt x="2141928" y="0"/>
                  </a:lnTo>
                  <a:lnTo>
                    <a:pt x="2156847" y="0"/>
                  </a:lnTo>
                  <a:lnTo>
                    <a:pt x="2180338" y="0"/>
                  </a:lnTo>
                  <a:lnTo>
                    <a:pt x="2200310" y="0"/>
                  </a:lnTo>
                  <a:lnTo>
                    <a:pt x="2210412" y="0"/>
                  </a:lnTo>
                  <a:lnTo>
                    <a:pt x="2215228" y="0"/>
                  </a:lnTo>
                  <a:lnTo>
                    <a:pt x="2220723" y="0"/>
                  </a:lnTo>
                  <a:lnTo>
                    <a:pt x="2245302" y="0"/>
                  </a:lnTo>
                  <a:lnTo>
                    <a:pt x="2268794" y="0"/>
                  </a:lnTo>
                  <a:lnTo>
                    <a:pt x="2279104" y="0"/>
                  </a:lnTo>
                  <a:lnTo>
                    <a:pt x="2289207" y="0"/>
                  </a:lnTo>
                  <a:lnTo>
                    <a:pt x="2309179" y="0"/>
                  </a:lnTo>
                  <a:lnTo>
                    <a:pt x="2324097" y="0"/>
                  </a:lnTo>
                  <a:lnTo>
                    <a:pt x="2347589" y="0"/>
                  </a:lnTo>
                  <a:lnTo>
                    <a:pt x="2369246" y="0"/>
                  </a:lnTo>
                  <a:lnTo>
                    <a:pt x="2377662" y="0"/>
                  </a:lnTo>
                  <a:lnTo>
                    <a:pt x="2387973" y="0"/>
                  </a:lnTo>
                  <a:lnTo>
                    <a:pt x="2433122" y="0"/>
                  </a:lnTo>
                  <a:lnTo>
                    <a:pt x="2448040" y="0"/>
                  </a:lnTo>
                  <a:lnTo>
                    <a:pt x="2456457" y="0"/>
                  </a:lnTo>
                  <a:lnTo>
                    <a:pt x="2501605" y="0"/>
                  </a:lnTo>
                  <a:lnTo>
                    <a:pt x="2511917" y="0"/>
                  </a:lnTo>
                  <a:lnTo>
                    <a:pt x="2536496" y="0"/>
                  </a:lnTo>
                  <a:lnTo>
                    <a:pt x="2580400" y="0"/>
                  </a:lnTo>
                  <a:lnTo>
                    <a:pt x="2600372" y="0"/>
                  </a:lnTo>
                  <a:lnTo>
                    <a:pt x="2615291" y="0"/>
                  </a:lnTo>
                  <a:lnTo>
                    <a:pt x="2668856" y="0"/>
                  </a:lnTo>
                  <a:lnTo>
                    <a:pt x="2679167" y="0"/>
                  </a:lnTo>
                  <a:lnTo>
                    <a:pt x="2713380" y="0"/>
                  </a:lnTo>
                  <a:lnTo>
                    <a:pt x="2747650" y="0"/>
                  </a:lnTo>
                  <a:lnTo>
                    <a:pt x="2777256" y="0"/>
                  </a:lnTo>
                  <a:lnTo>
                    <a:pt x="2792175" y="0"/>
                  </a:lnTo>
                  <a:lnTo>
                    <a:pt x="2845740" y="0"/>
                  </a:lnTo>
                  <a:lnTo>
                    <a:pt x="2856051" y="0"/>
                  </a:lnTo>
                  <a:lnTo>
                    <a:pt x="2858976" y="0"/>
                  </a:lnTo>
                  <a:lnTo>
                    <a:pt x="2880630" y="0"/>
                  </a:lnTo>
                  <a:lnTo>
                    <a:pt x="2922852" y="0"/>
                  </a:lnTo>
                  <a:lnTo>
                    <a:pt x="2924535" y="0"/>
                  </a:lnTo>
                  <a:lnTo>
                    <a:pt x="2937771" y="0"/>
                  </a:lnTo>
                  <a:lnTo>
                    <a:pt x="2944506" y="0"/>
                  </a:lnTo>
                  <a:lnTo>
                    <a:pt x="2959425" y="0"/>
                  </a:lnTo>
                  <a:lnTo>
                    <a:pt x="2975118" y="0"/>
                  </a:lnTo>
                  <a:lnTo>
                    <a:pt x="2991336" y="0"/>
                  </a:lnTo>
                  <a:lnTo>
                    <a:pt x="3001647" y="0"/>
                  </a:lnTo>
                  <a:lnTo>
                    <a:pt x="3004574" y="0"/>
                  </a:lnTo>
                  <a:lnTo>
                    <a:pt x="3012990" y="0"/>
                  </a:lnTo>
                  <a:lnTo>
                    <a:pt x="3023301" y="0"/>
                  </a:lnTo>
                  <a:lnTo>
                    <a:pt x="3026226" y="0"/>
                  </a:lnTo>
                  <a:lnTo>
                    <a:pt x="3038994" y="0"/>
                  </a:lnTo>
                  <a:lnTo>
                    <a:pt x="3053913" y="0"/>
                  </a:lnTo>
                  <a:lnTo>
                    <a:pt x="3068450" y="0"/>
                  </a:lnTo>
                  <a:lnTo>
                    <a:pt x="3070131" y="0"/>
                  </a:lnTo>
                  <a:lnTo>
                    <a:pt x="3083368" y="0"/>
                  </a:lnTo>
                  <a:lnTo>
                    <a:pt x="3090102" y="0"/>
                  </a:lnTo>
                  <a:lnTo>
                    <a:pt x="3091785" y="0"/>
                  </a:lnTo>
                  <a:lnTo>
                    <a:pt x="3105021" y="0"/>
                  </a:lnTo>
                  <a:lnTo>
                    <a:pt x="3107478" y="0"/>
                  </a:lnTo>
                  <a:lnTo>
                    <a:pt x="3117789" y="0"/>
                  </a:lnTo>
                  <a:lnTo>
                    <a:pt x="3136934" y="0"/>
                  </a:lnTo>
                  <a:lnTo>
                    <a:pt x="3142368" y="0"/>
                  </a:lnTo>
                  <a:lnTo>
                    <a:pt x="3147244" y="0"/>
                  </a:lnTo>
                  <a:lnTo>
                    <a:pt x="3150170" y="0"/>
                  </a:lnTo>
                  <a:lnTo>
                    <a:pt x="3158586" y="0"/>
                  </a:lnTo>
                  <a:lnTo>
                    <a:pt x="3168897" y="0"/>
                  </a:lnTo>
                  <a:lnTo>
                    <a:pt x="3171824" y="0"/>
                  </a:lnTo>
                  <a:lnTo>
                    <a:pt x="3186273" y="0"/>
                  </a:lnTo>
                  <a:lnTo>
                    <a:pt x="3206244" y="0"/>
                  </a:lnTo>
                  <a:lnTo>
                    <a:pt x="3214046" y="0"/>
                  </a:lnTo>
                  <a:lnTo>
                    <a:pt x="3215728" y="0"/>
                  </a:lnTo>
                  <a:lnTo>
                    <a:pt x="3221163" y="0"/>
                  </a:lnTo>
                  <a:lnTo>
                    <a:pt x="3228964" y="0"/>
                  </a:lnTo>
                  <a:lnTo>
                    <a:pt x="3235700" y="0"/>
                  </a:lnTo>
                  <a:lnTo>
                    <a:pt x="3237381" y="0"/>
                  </a:lnTo>
                  <a:lnTo>
                    <a:pt x="3250618" y="0"/>
                  </a:lnTo>
                  <a:lnTo>
                    <a:pt x="3266311" y="0"/>
                  </a:lnTo>
                  <a:lnTo>
                    <a:pt x="3274728" y="0"/>
                  </a:lnTo>
                  <a:lnTo>
                    <a:pt x="3282529" y="0"/>
                  </a:lnTo>
                  <a:lnTo>
                    <a:pt x="3285039" y="0"/>
                  </a:lnTo>
                  <a:lnTo>
                    <a:pt x="3292840" y="0"/>
                  </a:lnTo>
                  <a:lnTo>
                    <a:pt x="3304184" y="0"/>
                  </a:lnTo>
                  <a:lnTo>
                    <a:pt x="3314495" y="0"/>
                  </a:lnTo>
                  <a:lnTo>
                    <a:pt x="3317420" y="0"/>
                  </a:lnTo>
                  <a:lnTo>
                    <a:pt x="3330188" y="0"/>
                  </a:lnTo>
                  <a:lnTo>
                    <a:pt x="3345106" y="0"/>
                  </a:lnTo>
                  <a:lnTo>
                    <a:pt x="3353523" y="0"/>
                  </a:lnTo>
                  <a:lnTo>
                    <a:pt x="3361324" y="0"/>
                  </a:lnTo>
                  <a:lnTo>
                    <a:pt x="3381296" y="0"/>
                  </a:lnTo>
                  <a:lnTo>
                    <a:pt x="3382978" y="0"/>
                  </a:lnTo>
                  <a:lnTo>
                    <a:pt x="3396214" y="0"/>
                  </a:lnTo>
                  <a:lnTo>
                    <a:pt x="3398671" y="0"/>
                  </a:lnTo>
                  <a:lnTo>
                    <a:pt x="3408982" y="0"/>
                  </a:lnTo>
                  <a:lnTo>
                    <a:pt x="3433561" y="0"/>
                  </a:lnTo>
                  <a:lnTo>
                    <a:pt x="3449780" y="0"/>
                  </a:lnTo>
                  <a:lnTo>
                    <a:pt x="3460090" y="0"/>
                  </a:lnTo>
                  <a:lnTo>
                    <a:pt x="3477466" y="0"/>
                  </a:lnTo>
                  <a:lnTo>
                    <a:pt x="3494304" y="0"/>
                  </a:lnTo>
                  <a:lnTo>
                    <a:pt x="3497437" y="0"/>
                  </a:lnTo>
                  <a:lnTo>
                    <a:pt x="3512356" y="0"/>
                  </a:lnTo>
                  <a:lnTo>
                    <a:pt x="3528574" y="0"/>
                  </a:lnTo>
                  <a:lnTo>
                    <a:pt x="3558180" y="0"/>
                  </a:lnTo>
                  <a:lnTo>
                    <a:pt x="3565921" y="0"/>
                  </a:lnTo>
                  <a:lnTo>
                    <a:pt x="3573099" y="0"/>
                  </a:lnTo>
                  <a:lnTo>
                    <a:pt x="3576232" y="0"/>
                  </a:lnTo>
                  <a:lnTo>
                    <a:pt x="3610446" y="0"/>
                  </a:lnTo>
                  <a:lnTo>
                    <a:pt x="3626664" y="0"/>
                  </a:lnTo>
                  <a:lnTo>
                    <a:pt x="3636975" y="0"/>
                  </a:lnTo>
                  <a:lnTo>
                    <a:pt x="3644716" y="0"/>
                  </a:lnTo>
                  <a:lnTo>
                    <a:pt x="3661554" y="0"/>
                  </a:lnTo>
                  <a:lnTo>
                    <a:pt x="3674322" y="0"/>
                  </a:lnTo>
                  <a:lnTo>
                    <a:pt x="3689241" y="0"/>
                  </a:lnTo>
                  <a:lnTo>
                    <a:pt x="3705459" y="0"/>
                  </a:lnTo>
                  <a:lnTo>
                    <a:pt x="3725430" y="0"/>
                  </a:lnTo>
                  <a:lnTo>
                    <a:pt x="3740349" y="0"/>
                  </a:lnTo>
                  <a:lnTo>
                    <a:pt x="3742806" y="0"/>
                  </a:lnTo>
                  <a:lnTo>
                    <a:pt x="3753117" y="0"/>
                  </a:lnTo>
                  <a:lnTo>
                    <a:pt x="3756042" y="0"/>
                  </a:lnTo>
                  <a:lnTo>
                    <a:pt x="3777696" y="0"/>
                  </a:lnTo>
                  <a:lnTo>
                    <a:pt x="3785497" y="0"/>
                  </a:lnTo>
                  <a:lnTo>
                    <a:pt x="3793914" y="0"/>
                  </a:lnTo>
                  <a:lnTo>
                    <a:pt x="3804225" y="0"/>
                  </a:lnTo>
                  <a:lnTo>
                    <a:pt x="3819918" y="0"/>
                  </a:lnTo>
                  <a:lnTo>
                    <a:pt x="3821601" y="0"/>
                  </a:lnTo>
                  <a:lnTo>
                    <a:pt x="3834837" y="0"/>
                  </a:lnTo>
                  <a:lnTo>
                    <a:pt x="3841572" y="0"/>
                  </a:lnTo>
                  <a:lnTo>
                    <a:pt x="3849373" y="0"/>
                  </a:lnTo>
                  <a:lnTo>
                    <a:pt x="3856491" y="0"/>
                  </a:lnTo>
                  <a:lnTo>
                    <a:pt x="3864292" y="0"/>
                  </a:lnTo>
                  <a:lnTo>
                    <a:pt x="3872709" y="0"/>
                  </a:lnTo>
                  <a:lnTo>
                    <a:pt x="3888402" y="0"/>
                  </a:lnTo>
                  <a:lnTo>
                    <a:pt x="3888921" y="0"/>
                  </a:lnTo>
                  <a:lnTo>
                    <a:pt x="3743325" y="582384"/>
                  </a:lnTo>
                  <a:lnTo>
                    <a:pt x="3742806" y="582384"/>
                  </a:lnTo>
                  <a:lnTo>
                    <a:pt x="3727113" y="582384"/>
                  </a:lnTo>
                  <a:lnTo>
                    <a:pt x="3718696" y="582384"/>
                  </a:lnTo>
                  <a:lnTo>
                    <a:pt x="3710895" y="582384"/>
                  </a:lnTo>
                  <a:lnTo>
                    <a:pt x="3703777" y="582384"/>
                  </a:lnTo>
                  <a:lnTo>
                    <a:pt x="3695976" y="582384"/>
                  </a:lnTo>
                  <a:lnTo>
                    <a:pt x="3689241" y="582384"/>
                  </a:lnTo>
                  <a:lnTo>
                    <a:pt x="3676005" y="582384"/>
                  </a:lnTo>
                  <a:lnTo>
                    <a:pt x="3674322" y="582384"/>
                  </a:lnTo>
                  <a:lnTo>
                    <a:pt x="3658629" y="582384"/>
                  </a:lnTo>
                  <a:lnTo>
                    <a:pt x="3648318" y="582384"/>
                  </a:lnTo>
                  <a:lnTo>
                    <a:pt x="3639901" y="582384"/>
                  </a:lnTo>
                  <a:lnTo>
                    <a:pt x="3632100" y="582384"/>
                  </a:lnTo>
                  <a:lnTo>
                    <a:pt x="3610446" y="582384"/>
                  </a:lnTo>
                  <a:lnTo>
                    <a:pt x="3607521" y="582384"/>
                  </a:lnTo>
                  <a:lnTo>
                    <a:pt x="3597210" y="582384"/>
                  </a:lnTo>
                  <a:lnTo>
                    <a:pt x="3594753" y="582384"/>
                  </a:lnTo>
                  <a:lnTo>
                    <a:pt x="3579834" y="582384"/>
                  </a:lnTo>
                  <a:lnTo>
                    <a:pt x="3559863" y="582384"/>
                  </a:lnTo>
                  <a:lnTo>
                    <a:pt x="3543645" y="582384"/>
                  </a:lnTo>
                  <a:lnTo>
                    <a:pt x="3528726" y="582384"/>
                  </a:lnTo>
                  <a:lnTo>
                    <a:pt x="3515958" y="582384"/>
                  </a:lnTo>
                  <a:lnTo>
                    <a:pt x="3499120" y="582384"/>
                  </a:lnTo>
                  <a:lnTo>
                    <a:pt x="3491379" y="582384"/>
                  </a:lnTo>
                  <a:lnTo>
                    <a:pt x="3481068" y="582384"/>
                  </a:lnTo>
                  <a:lnTo>
                    <a:pt x="3464850" y="582384"/>
                  </a:lnTo>
                  <a:lnTo>
                    <a:pt x="3430636" y="582384"/>
                  </a:lnTo>
                  <a:lnTo>
                    <a:pt x="3427503" y="582384"/>
                  </a:lnTo>
                  <a:lnTo>
                    <a:pt x="3420325" y="582384"/>
                  </a:lnTo>
                  <a:lnTo>
                    <a:pt x="3412584" y="582384"/>
                  </a:lnTo>
                  <a:lnTo>
                    <a:pt x="3382978" y="582384"/>
                  </a:lnTo>
                  <a:lnTo>
                    <a:pt x="3366760" y="582384"/>
                  </a:lnTo>
                  <a:lnTo>
                    <a:pt x="3351842" y="582384"/>
                  </a:lnTo>
                  <a:lnTo>
                    <a:pt x="3348708" y="582384"/>
                  </a:lnTo>
                  <a:lnTo>
                    <a:pt x="3331870" y="582384"/>
                  </a:lnTo>
                  <a:lnTo>
                    <a:pt x="3314495" y="582384"/>
                  </a:lnTo>
                  <a:lnTo>
                    <a:pt x="3304184" y="582384"/>
                  </a:lnTo>
                  <a:lnTo>
                    <a:pt x="3287966" y="582384"/>
                  </a:lnTo>
                  <a:lnTo>
                    <a:pt x="3263386" y="582384"/>
                  </a:lnTo>
                  <a:lnTo>
                    <a:pt x="3253075" y="582384"/>
                  </a:lnTo>
                  <a:lnTo>
                    <a:pt x="3250618" y="582384"/>
                  </a:lnTo>
                  <a:lnTo>
                    <a:pt x="3237383" y="582384"/>
                  </a:lnTo>
                  <a:lnTo>
                    <a:pt x="3235700" y="582384"/>
                  </a:lnTo>
                  <a:lnTo>
                    <a:pt x="3215728" y="582384"/>
                  </a:lnTo>
                  <a:lnTo>
                    <a:pt x="3207927" y="582384"/>
                  </a:lnTo>
                  <a:lnTo>
                    <a:pt x="3199510" y="582384"/>
                  </a:lnTo>
                  <a:lnTo>
                    <a:pt x="3184592" y="582384"/>
                  </a:lnTo>
                  <a:lnTo>
                    <a:pt x="3171824" y="582384"/>
                  </a:lnTo>
                  <a:lnTo>
                    <a:pt x="3168898" y="582384"/>
                  </a:lnTo>
                  <a:lnTo>
                    <a:pt x="3158588" y="582384"/>
                  </a:lnTo>
                  <a:lnTo>
                    <a:pt x="3147244" y="582384"/>
                  </a:lnTo>
                  <a:lnTo>
                    <a:pt x="3139443" y="582384"/>
                  </a:lnTo>
                  <a:lnTo>
                    <a:pt x="3136934" y="582384"/>
                  </a:lnTo>
                  <a:lnTo>
                    <a:pt x="3129132" y="582384"/>
                  </a:lnTo>
                  <a:lnTo>
                    <a:pt x="3120716" y="582384"/>
                  </a:lnTo>
                  <a:lnTo>
                    <a:pt x="3105023" y="582384"/>
                  </a:lnTo>
                  <a:lnTo>
                    <a:pt x="3091785" y="582384"/>
                  </a:lnTo>
                  <a:lnTo>
                    <a:pt x="3090104" y="582384"/>
                  </a:lnTo>
                  <a:lnTo>
                    <a:pt x="3083368" y="582384"/>
                  </a:lnTo>
                  <a:lnTo>
                    <a:pt x="3075567" y="582384"/>
                  </a:lnTo>
                  <a:lnTo>
                    <a:pt x="3070132" y="582384"/>
                  </a:lnTo>
                  <a:lnTo>
                    <a:pt x="3068450" y="582384"/>
                  </a:lnTo>
                  <a:lnTo>
                    <a:pt x="3060648" y="582384"/>
                  </a:lnTo>
                  <a:lnTo>
                    <a:pt x="3040677" y="582384"/>
                  </a:lnTo>
                  <a:lnTo>
                    <a:pt x="3026228" y="582384"/>
                  </a:lnTo>
                  <a:lnTo>
                    <a:pt x="3023301" y="582384"/>
                  </a:lnTo>
                  <a:lnTo>
                    <a:pt x="3012990" y="582384"/>
                  </a:lnTo>
                  <a:lnTo>
                    <a:pt x="3004574" y="582384"/>
                  </a:lnTo>
                  <a:lnTo>
                    <a:pt x="3001648" y="582384"/>
                  </a:lnTo>
                  <a:lnTo>
                    <a:pt x="2996772" y="582384"/>
                  </a:lnTo>
                  <a:lnTo>
                    <a:pt x="2991338" y="582384"/>
                  </a:lnTo>
                  <a:lnTo>
                    <a:pt x="2972193" y="582384"/>
                  </a:lnTo>
                  <a:lnTo>
                    <a:pt x="2961882" y="582384"/>
                  </a:lnTo>
                  <a:lnTo>
                    <a:pt x="2959425" y="582384"/>
                  </a:lnTo>
                  <a:lnTo>
                    <a:pt x="2946189" y="582384"/>
                  </a:lnTo>
                  <a:lnTo>
                    <a:pt x="2944506" y="582384"/>
                  </a:lnTo>
                  <a:lnTo>
                    <a:pt x="2937772" y="582384"/>
                  </a:lnTo>
                  <a:lnTo>
                    <a:pt x="2924535" y="582384"/>
                  </a:lnTo>
                  <a:lnTo>
                    <a:pt x="2922853" y="582384"/>
                  </a:lnTo>
                  <a:lnTo>
                    <a:pt x="2908317" y="582384"/>
                  </a:lnTo>
                  <a:lnTo>
                    <a:pt x="2893398" y="582384"/>
                  </a:lnTo>
                  <a:lnTo>
                    <a:pt x="2880630" y="582384"/>
                  </a:lnTo>
                  <a:lnTo>
                    <a:pt x="2877705" y="582384"/>
                  </a:lnTo>
                  <a:lnTo>
                    <a:pt x="2867394" y="582384"/>
                  </a:lnTo>
                  <a:lnTo>
                    <a:pt x="2858977" y="582384"/>
                  </a:lnTo>
                  <a:lnTo>
                    <a:pt x="2856051" y="582384"/>
                  </a:lnTo>
                  <a:lnTo>
                    <a:pt x="2845740" y="582384"/>
                  </a:lnTo>
                  <a:lnTo>
                    <a:pt x="2829522" y="582384"/>
                  </a:lnTo>
                  <a:lnTo>
                    <a:pt x="2813829" y="582384"/>
                  </a:lnTo>
                  <a:lnTo>
                    <a:pt x="2798910" y="582384"/>
                  </a:lnTo>
                  <a:lnTo>
                    <a:pt x="2792175" y="582384"/>
                  </a:lnTo>
                  <a:lnTo>
                    <a:pt x="2778939" y="582384"/>
                  </a:lnTo>
                  <a:lnTo>
                    <a:pt x="2777256" y="582384"/>
                  </a:lnTo>
                  <a:lnTo>
                    <a:pt x="2735034" y="582384"/>
                  </a:lnTo>
                  <a:lnTo>
                    <a:pt x="2713380" y="582384"/>
                  </a:lnTo>
                  <a:lnTo>
                    <a:pt x="2710455" y="582384"/>
                  </a:lnTo>
                  <a:lnTo>
                    <a:pt x="2700144" y="582384"/>
                  </a:lnTo>
                  <a:lnTo>
                    <a:pt x="2646579" y="582384"/>
                  </a:lnTo>
                  <a:lnTo>
                    <a:pt x="2631660" y="582384"/>
                  </a:lnTo>
                  <a:lnTo>
                    <a:pt x="2602055" y="582384"/>
                  </a:lnTo>
                  <a:lnTo>
                    <a:pt x="2567784" y="582384"/>
                  </a:lnTo>
                  <a:lnTo>
                    <a:pt x="2533571" y="582384"/>
                  </a:lnTo>
                  <a:lnTo>
                    <a:pt x="2523260" y="582384"/>
                  </a:lnTo>
                  <a:lnTo>
                    <a:pt x="2469695" y="582384"/>
                  </a:lnTo>
                  <a:lnTo>
                    <a:pt x="2454776" y="582384"/>
                  </a:lnTo>
                  <a:lnTo>
                    <a:pt x="2434804" y="582384"/>
                  </a:lnTo>
                  <a:lnTo>
                    <a:pt x="2390900" y="582384"/>
                  </a:lnTo>
                  <a:lnTo>
                    <a:pt x="2366320" y="582384"/>
                  </a:lnTo>
                  <a:lnTo>
                    <a:pt x="2356010" y="582384"/>
                  </a:lnTo>
                  <a:lnTo>
                    <a:pt x="2310861" y="582384"/>
                  </a:lnTo>
                  <a:lnTo>
                    <a:pt x="2302444" y="582384"/>
                  </a:lnTo>
                  <a:lnTo>
                    <a:pt x="2287526" y="582384"/>
                  </a:lnTo>
                  <a:lnTo>
                    <a:pt x="2242377" y="582384"/>
                  </a:lnTo>
                  <a:lnTo>
                    <a:pt x="2232066" y="582384"/>
                  </a:lnTo>
                  <a:lnTo>
                    <a:pt x="2223650" y="582384"/>
                  </a:lnTo>
                  <a:lnTo>
                    <a:pt x="2201992" y="582384"/>
                  </a:lnTo>
                  <a:lnTo>
                    <a:pt x="2178501" y="582384"/>
                  </a:lnTo>
                  <a:lnTo>
                    <a:pt x="2163583" y="582384"/>
                  </a:lnTo>
                  <a:lnTo>
                    <a:pt x="2143611" y="582384"/>
                  </a:lnTo>
                  <a:lnTo>
                    <a:pt x="2133509" y="582384"/>
                  </a:lnTo>
                  <a:lnTo>
                    <a:pt x="2123198" y="582384"/>
                  </a:lnTo>
                  <a:lnTo>
                    <a:pt x="2099706" y="582384"/>
                  </a:lnTo>
                  <a:lnTo>
                    <a:pt x="2075127" y="582384"/>
                  </a:lnTo>
                  <a:lnTo>
                    <a:pt x="2069633" y="582384"/>
                  </a:lnTo>
                  <a:lnTo>
                    <a:pt x="2064816" y="582384"/>
                  </a:lnTo>
                  <a:lnTo>
                    <a:pt x="2054714" y="582384"/>
                  </a:lnTo>
                  <a:lnTo>
                    <a:pt x="2034742" y="582384"/>
                  </a:lnTo>
                  <a:lnTo>
                    <a:pt x="2011251" y="582384"/>
                  </a:lnTo>
                  <a:lnTo>
                    <a:pt x="1996332" y="582384"/>
                  </a:lnTo>
                  <a:lnTo>
                    <a:pt x="1990838" y="582384"/>
                  </a:lnTo>
                  <a:lnTo>
                    <a:pt x="1966258" y="582384"/>
                  </a:lnTo>
                  <a:lnTo>
                    <a:pt x="1955948" y="582384"/>
                  </a:lnTo>
                  <a:lnTo>
                    <a:pt x="1932456" y="582384"/>
                  </a:lnTo>
                  <a:lnTo>
                    <a:pt x="1910799" y="582384"/>
                  </a:lnTo>
                  <a:lnTo>
                    <a:pt x="1902382" y="582384"/>
                  </a:lnTo>
                  <a:lnTo>
                    <a:pt x="1887464" y="582384"/>
                  </a:lnTo>
                  <a:lnTo>
                    <a:pt x="1842315" y="582384"/>
                  </a:lnTo>
                  <a:lnTo>
                    <a:pt x="1832004" y="582384"/>
                  </a:lnTo>
                  <a:lnTo>
                    <a:pt x="1823588" y="582384"/>
                  </a:lnTo>
                  <a:lnTo>
                    <a:pt x="1778439" y="582384"/>
                  </a:lnTo>
                  <a:lnTo>
                    <a:pt x="1763520" y="582384"/>
                  </a:lnTo>
                  <a:lnTo>
                    <a:pt x="1743549" y="582384"/>
                  </a:lnTo>
                  <a:lnTo>
                    <a:pt x="1699644" y="582384"/>
                  </a:lnTo>
                  <a:lnTo>
                    <a:pt x="1675065" y="582384"/>
                  </a:lnTo>
                  <a:lnTo>
                    <a:pt x="1664754" y="582384"/>
                  </a:lnTo>
                  <a:lnTo>
                    <a:pt x="1611189" y="582384"/>
                  </a:lnTo>
                  <a:lnTo>
                    <a:pt x="1596270" y="582384"/>
                  </a:lnTo>
                  <a:lnTo>
                    <a:pt x="1566665" y="582384"/>
                  </a:lnTo>
                  <a:lnTo>
                    <a:pt x="1532394" y="582384"/>
                  </a:lnTo>
                  <a:lnTo>
                    <a:pt x="1498181" y="582384"/>
                  </a:lnTo>
                  <a:lnTo>
                    <a:pt x="1487870" y="582384"/>
                  </a:lnTo>
                  <a:lnTo>
                    <a:pt x="1434304" y="582384"/>
                  </a:lnTo>
                  <a:lnTo>
                    <a:pt x="1419386" y="582384"/>
                  </a:lnTo>
                  <a:lnTo>
                    <a:pt x="1399414" y="582384"/>
                  </a:lnTo>
                  <a:lnTo>
                    <a:pt x="1355510" y="582384"/>
                  </a:lnTo>
                  <a:lnTo>
                    <a:pt x="1330930" y="582384"/>
                  </a:lnTo>
                  <a:lnTo>
                    <a:pt x="1320620" y="582384"/>
                  </a:lnTo>
                  <a:lnTo>
                    <a:pt x="1304927" y="582384"/>
                  </a:lnTo>
                  <a:lnTo>
                    <a:pt x="1275471" y="582384"/>
                  </a:lnTo>
                  <a:lnTo>
                    <a:pt x="1267054" y="582384"/>
                  </a:lnTo>
                  <a:lnTo>
                    <a:pt x="1252135" y="582384"/>
                  </a:lnTo>
                  <a:lnTo>
                    <a:pt x="1236443" y="582384"/>
                  </a:lnTo>
                  <a:lnTo>
                    <a:pt x="1226132" y="582384"/>
                  </a:lnTo>
                  <a:lnTo>
                    <a:pt x="1206987" y="582384"/>
                  </a:lnTo>
                  <a:lnTo>
                    <a:pt x="1196676" y="582384"/>
                  </a:lnTo>
                  <a:lnTo>
                    <a:pt x="1188259" y="582384"/>
                  </a:lnTo>
                  <a:lnTo>
                    <a:pt x="1172567" y="582384"/>
                  </a:lnTo>
                  <a:lnTo>
                    <a:pt x="1157648" y="582384"/>
                  </a:lnTo>
                  <a:lnTo>
                    <a:pt x="1143111" y="582384"/>
                  </a:lnTo>
                  <a:lnTo>
                    <a:pt x="1137676" y="582384"/>
                  </a:lnTo>
                  <a:lnTo>
                    <a:pt x="1128192" y="582384"/>
                  </a:lnTo>
                  <a:lnTo>
                    <a:pt x="1108221" y="582384"/>
                  </a:lnTo>
                  <a:lnTo>
                    <a:pt x="1093772" y="582384"/>
                  </a:lnTo>
                  <a:lnTo>
                    <a:pt x="1069192" y="582384"/>
                  </a:lnTo>
                  <a:lnTo>
                    <a:pt x="1064316" y="582384"/>
                  </a:lnTo>
                  <a:lnTo>
                    <a:pt x="1058882" y="582384"/>
                  </a:lnTo>
                  <a:lnTo>
                    <a:pt x="1039737" y="582384"/>
                  </a:lnTo>
                  <a:lnTo>
                    <a:pt x="1029426" y="582384"/>
                  </a:lnTo>
                  <a:lnTo>
                    <a:pt x="1013733" y="582384"/>
                  </a:lnTo>
                  <a:lnTo>
                    <a:pt x="1005316" y="582384"/>
                  </a:lnTo>
                  <a:lnTo>
                    <a:pt x="990398" y="582384"/>
                  </a:lnTo>
                  <a:lnTo>
                    <a:pt x="975861" y="582384"/>
                  </a:lnTo>
                  <a:lnTo>
                    <a:pt x="960942" y="582384"/>
                  </a:lnTo>
                  <a:lnTo>
                    <a:pt x="945249" y="582384"/>
                  </a:lnTo>
                  <a:lnTo>
                    <a:pt x="934938" y="582384"/>
                  </a:lnTo>
                  <a:lnTo>
                    <a:pt x="926522" y="582384"/>
                  </a:lnTo>
                  <a:lnTo>
                    <a:pt x="897066" y="582384"/>
                  </a:lnTo>
                  <a:lnTo>
                    <a:pt x="881373" y="582384"/>
                  </a:lnTo>
                  <a:lnTo>
                    <a:pt x="866455" y="582384"/>
                  </a:lnTo>
                  <a:lnTo>
                    <a:pt x="846483" y="582384"/>
                  </a:lnTo>
                  <a:lnTo>
                    <a:pt x="802579" y="582384"/>
                  </a:lnTo>
                  <a:lnTo>
                    <a:pt x="777999" y="582384"/>
                  </a:lnTo>
                  <a:lnTo>
                    <a:pt x="767688" y="582384"/>
                  </a:lnTo>
                  <a:lnTo>
                    <a:pt x="714123" y="582384"/>
                  </a:lnTo>
                  <a:lnTo>
                    <a:pt x="699204" y="582384"/>
                  </a:lnTo>
                  <a:lnTo>
                    <a:pt x="669599" y="582384"/>
                  </a:lnTo>
                  <a:lnTo>
                    <a:pt x="635328" y="582384"/>
                  </a:lnTo>
                  <a:lnTo>
                    <a:pt x="601115" y="582384"/>
                  </a:lnTo>
                  <a:lnTo>
                    <a:pt x="590804" y="582384"/>
                  </a:lnTo>
                  <a:lnTo>
                    <a:pt x="537239" y="582384"/>
                  </a:lnTo>
                  <a:lnTo>
                    <a:pt x="522320" y="582384"/>
                  </a:lnTo>
                  <a:lnTo>
                    <a:pt x="502348" y="582384"/>
                  </a:lnTo>
                  <a:lnTo>
                    <a:pt x="458444" y="582384"/>
                  </a:lnTo>
                  <a:lnTo>
                    <a:pt x="433864" y="582384"/>
                  </a:lnTo>
                  <a:lnTo>
                    <a:pt x="423554" y="582384"/>
                  </a:lnTo>
                  <a:lnTo>
                    <a:pt x="378405" y="582384"/>
                  </a:lnTo>
                  <a:lnTo>
                    <a:pt x="369989" y="582384"/>
                  </a:lnTo>
                  <a:lnTo>
                    <a:pt x="355070" y="582384"/>
                  </a:lnTo>
                  <a:lnTo>
                    <a:pt x="309921" y="582384"/>
                  </a:lnTo>
                  <a:lnTo>
                    <a:pt x="299611" y="582384"/>
                  </a:lnTo>
                  <a:lnTo>
                    <a:pt x="291194" y="582384"/>
                  </a:lnTo>
                  <a:lnTo>
                    <a:pt x="246045" y="582384"/>
                  </a:lnTo>
                  <a:lnTo>
                    <a:pt x="231126" y="582384"/>
                  </a:lnTo>
                  <a:lnTo>
                    <a:pt x="211155" y="582384"/>
                  </a:lnTo>
                  <a:lnTo>
                    <a:pt x="167250" y="582384"/>
                  </a:lnTo>
                  <a:lnTo>
                    <a:pt x="142671" y="582384"/>
                  </a:lnTo>
                  <a:lnTo>
                    <a:pt x="132360" y="582384"/>
                  </a:lnTo>
                  <a:lnTo>
                    <a:pt x="78795" y="582384"/>
                  </a:lnTo>
                  <a:lnTo>
                    <a:pt x="63876" y="582384"/>
                  </a:lnTo>
                  <a:lnTo>
                    <a:pt x="0" y="582384"/>
                  </a:lnTo>
                  <a:close/>
                </a:path>
              </a:pathLst>
            </a:cu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交换式以太网</a:t>
              </a:r>
              <a:r>
                <a:rPr lang="en-US" altLang="zh-CN" sz="28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(Switching Ethernet)</a:t>
              </a:r>
            </a:p>
          </p:txBody>
        </p:sp>
        <p:sp>
          <p:nvSpPr>
            <p:cNvPr id="99" name="radio-tower_80632"/>
            <p:cNvSpPr>
              <a:spLocks noChangeAspect="1"/>
            </p:cNvSpPr>
            <p:nvPr/>
          </p:nvSpPr>
          <p:spPr bwMode="auto">
            <a:xfrm>
              <a:off x="3016593" y="1644750"/>
              <a:ext cx="288157" cy="392067"/>
            </a:xfrm>
            <a:custGeom>
              <a:gdLst>
                <a:gd name="connsiteX0" fmla="*/ 222430 w 445007"/>
                <a:gd name="connsiteY0" fmla="*/ 377339 h 605477"/>
                <a:gd name="connsiteX1" fmla="*/ 152168 w 445007"/>
                <a:gd name="connsiteY1" fmla="*/ 439146 h 605477"/>
                <a:gd name="connsiteX2" fmla="*/ 292692 w 445007"/>
                <a:gd name="connsiteY2" fmla="*/ 439146 h 605477"/>
                <a:gd name="connsiteX3" fmla="*/ 265448 w 445007"/>
                <a:gd name="connsiteY3" fmla="*/ 339515 h 605477"/>
                <a:gd name="connsiteX4" fmla="*/ 246568 w 445007"/>
                <a:gd name="connsiteY4" fmla="*/ 356100 h 605477"/>
                <a:gd name="connsiteX5" fmla="*/ 286359 w 445007"/>
                <a:gd name="connsiteY5" fmla="*/ 391060 h 605477"/>
                <a:gd name="connsiteX6" fmla="*/ 265448 w 445007"/>
                <a:gd name="connsiteY6" fmla="*/ 339515 h 605477"/>
                <a:gd name="connsiteX7" fmla="*/ 179532 w 445007"/>
                <a:gd name="connsiteY7" fmla="*/ 339515 h 605477"/>
                <a:gd name="connsiteX8" fmla="*/ 158860 w 445007"/>
                <a:gd name="connsiteY8" fmla="*/ 390941 h 605477"/>
                <a:gd name="connsiteX9" fmla="*/ 198292 w 445007"/>
                <a:gd name="connsiteY9" fmla="*/ 356100 h 605477"/>
                <a:gd name="connsiteX10" fmla="*/ 215141 w 445007"/>
                <a:gd name="connsiteY10" fmla="*/ 185115 h 605477"/>
                <a:gd name="connsiteX11" fmla="*/ 190645 w 445007"/>
                <a:gd name="connsiteY11" fmla="*/ 306940 h 605477"/>
                <a:gd name="connsiteX12" fmla="*/ 222430 w 445007"/>
                <a:gd name="connsiteY12" fmla="*/ 334980 h 605477"/>
                <a:gd name="connsiteX13" fmla="*/ 254335 w 445007"/>
                <a:gd name="connsiteY13" fmla="*/ 306821 h 605477"/>
                <a:gd name="connsiteX14" fmla="*/ 229958 w 445007"/>
                <a:gd name="connsiteY14" fmla="*/ 185115 h 605477"/>
                <a:gd name="connsiteX15" fmla="*/ 222549 w 445007"/>
                <a:gd name="connsiteY15" fmla="*/ 185593 h 605477"/>
                <a:gd name="connsiteX16" fmla="*/ 215141 w 445007"/>
                <a:gd name="connsiteY16" fmla="*/ 185115 h 605477"/>
                <a:gd name="connsiteX17" fmla="*/ 222549 w 445007"/>
                <a:gd name="connsiteY17" fmla="*/ 90137 h 605477"/>
                <a:gd name="connsiteX18" fmla="*/ 270347 w 445007"/>
                <a:gd name="connsiteY18" fmla="*/ 137865 h 605477"/>
                <a:gd name="connsiteX19" fmla="*/ 260907 w 445007"/>
                <a:gd name="connsiteY19" fmla="*/ 166382 h 605477"/>
                <a:gd name="connsiteX20" fmla="*/ 345389 w 445007"/>
                <a:gd name="connsiteY20" fmla="*/ 440459 h 605477"/>
                <a:gd name="connsiteX21" fmla="*/ 430946 w 445007"/>
                <a:gd name="connsiteY21" fmla="*/ 580062 h 605477"/>
                <a:gd name="connsiteX22" fmla="*/ 432380 w 445007"/>
                <a:gd name="connsiteY22" fmla="*/ 596648 h 605477"/>
                <a:gd name="connsiteX23" fmla="*/ 418160 w 445007"/>
                <a:gd name="connsiteY23" fmla="*/ 605477 h 605477"/>
                <a:gd name="connsiteX24" fmla="*/ 302132 w 445007"/>
                <a:gd name="connsiteY24" fmla="*/ 605477 h 605477"/>
                <a:gd name="connsiteX25" fmla="*/ 286239 w 445007"/>
                <a:gd name="connsiteY25" fmla="*/ 589488 h 605477"/>
                <a:gd name="connsiteX26" fmla="*/ 222549 w 445007"/>
                <a:gd name="connsiteY26" fmla="*/ 525891 h 605477"/>
                <a:gd name="connsiteX27" fmla="*/ 158740 w 445007"/>
                <a:gd name="connsiteY27" fmla="*/ 589488 h 605477"/>
                <a:gd name="connsiteX28" fmla="*/ 142847 w 445007"/>
                <a:gd name="connsiteY28" fmla="*/ 605477 h 605477"/>
                <a:gd name="connsiteX29" fmla="*/ 26939 w 445007"/>
                <a:gd name="connsiteY29" fmla="*/ 605477 h 605477"/>
                <a:gd name="connsiteX30" fmla="*/ 12719 w 445007"/>
                <a:gd name="connsiteY30" fmla="*/ 596648 h 605477"/>
                <a:gd name="connsiteX31" fmla="*/ 14153 w 445007"/>
                <a:gd name="connsiteY31" fmla="*/ 580062 h 605477"/>
                <a:gd name="connsiteX32" fmla="*/ 95767 w 445007"/>
                <a:gd name="connsiteY32" fmla="*/ 447856 h 605477"/>
                <a:gd name="connsiteX33" fmla="*/ 99710 w 445007"/>
                <a:gd name="connsiteY33" fmla="*/ 440459 h 605477"/>
                <a:gd name="connsiteX34" fmla="*/ 156589 w 445007"/>
                <a:gd name="connsiteY34" fmla="*/ 307895 h 605477"/>
                <a:gd name="connsiteX35" fmla="*/ 157187 w 445007"/>
                <a:gd name="connsiteY35" fmla="*/ 305986 h 605477"/>
                <a:gd name="connsiteX36" fmla="*/ 184192 w 445007"/>
                <a:gd name="connsiteY36" fmla="*/ 166382 h 605477"/>
                <a:gd name="connsiteX37" fmla="*/ 174752 w 445007"/>
                <a:gd name="connsiteY37" fmla="*/ 137865 h 605477"/>
                <a:gd name="connsiteX38" fmla="*/ 222549 w 445007"/>
                <a:gd name="connsiteY38" fmla="*/ 90137 h 605477"/>
                <a:gd name="connsiteX39" fmla="*/ 304126 w 445007"/>
                <a:gd name="connsiteY39" fmla="*/ 59440 h 605477"/>
                <a:gd name="connsiteX40" fmla="*/ 358846 w 445007"/>
                <a:gd name="connsiteY40" fmla="*/ 137853 h 605477"/>
                <a:gd name="connsiteX41" fmla="*/ 304365 w 445007"/>
                <a:gd name="connsiteY41" fmla="*/ 216505 h 605477"/>
                <a:gd name="connsiteX42" fmla="*/ 298749 w 445007"/>
                <a:gd name="connsiteY42" fmla="*/ 217579 h 605477"/>
                <a:gd name="connsiteX43" fmla="*/ 283815 w 445007"/>
                <a:gd name="connsiteY43" fmla="*/ 207196 h 605477"/>
                <a:gd name="connsiteX44" fmla="*/ 293134 w 445007"/>
                <a:gd name="connsiteY44" fmla="*/ 186787 h 605477"/>
                <a:gd name="connsiteX45" fmla="*/ 326946 w 445007"/>
                <a:gd name="connsiteY45" fmla="*/ 137973 h 605477"/>
                <a:gd name="connsiteX46" fmla="*/ 293015 w 445007"/>
                <a:gd name="connsiteY46" fmla="*/ 89278 h 605477"/>
                <a:gd name="connsiteX47" fmla="*/ 283576 w 445007"/>
                <a:gd name="connsiteY47" fmla="*/ 68750 h 605477"/>
                <a:gd name="connsiteX48" fmla="*/ 304126 w 445007"/>
                <a:gd name="connsiteY48" fmla="*/ 59440 h 605477"/>
                <a:gd name="connsiteX49" fmla="*/ 140895 w 445007"/>
                <a:gd name="connsiteY49" fmla="*/ 59440 h 605477"/>
                <a:gd name="connsiteX50" fmla="*/ 161331 w 445007"/>
                <a:gd name="connsiteY50" fmla="*/ 68750 h 605477"/>
                <a:gd name="connsiteX51" fmla="*/ 152009 w 445007"/>
                <a:gd name="connsiteY51" fmla="*/ 89278 h 605477"/>
                <a:gd name="connsiteX52" fmla="*/ 118068 w 445007"/>
                <a:gd name="connsiteY52" fmla="*/ 137973 h 605477"/>
                <a:gd name="connsiteX53" fmla="*/ 151770 w 445007"/>
                <a:gd name="connsiteY53" fmla="*/ 186787 h 605477"/>
                <a:gd name="connsiteX54" fmla="*/ 161092 w 445007"/>
                <a:gd name="connsiteY54" fmla="*/ 207196 h 605477"/>
                <a:gd name="connsiteX55" fmla="*/ 146153 w 445007"/>
                <a:gd name="connsiteY55" fmla="*/ 217579 h 605477"/>
                <a:gd name="connsiteX56" fmla="*/ 140536 w 445007"/>
                <a:gd name="connsiteY56" fmla="*/ 216505 h 605477"/>
                <a:gd name="connsiteX57" fmla="*/ 86160 w 445007"/>
                <a:gd name="connsiteY57" fmla="*/ 137853 h 605477"/>
                <a:gd name="connsiteX58" fmla="*/ 140895 w 445007"/>
                <a:gd name="connsiteY58" fmla="*/ 59440 h 605477"/>
                <a:gd name="connsiteX59" fmla="*/ 349646 w 445007"/>
                <a:gd name="connsiteY59" fmla="*/ 962 h 605477"/>
                <a:gd name="connsiteX60" fmla="*/ 445007 w 445007"/>
                <a:gd name="connsiteY60" fmla="*/ 137723 h 605477"/>
                <a:gd name="connsiteX61" fmla="*/ 350124 w 445007"/>
                <a:gd name="connsiteY61" fmla="*/ 274721 h 605477"/>
                <a:gd name="connsiteX62" fmla="*/ 344507 w 445007"/>
                <a:gd name="connsiteY62" fmla="*/ 275795 h 605477"/>
                <a:gd name="connsiteX63" fmla="*/ 329570 w 445007"/>
                <a:gd name="connsiteY63" fmla="*/ 265413 h 605477"/>
                <a:gd name="connsiteX64" fmla="*/ 338891 w 445007"/>
                <a:gd name="connsiteY64" fmla="*/ 245006 h 605477"/>
                <a:gd name="connsiteX65" fmla="*/ 413100 w 445007"/>
                <a:gd name="connsiteY65" fmla="*/ 137723 h 605477"/>
                <a:gd name="connsiteX66" fmla="*/ 338532 w 445007"/>
                <a:gd name="connsiteY66" fmla="*/ 30796 h 605477"/>
                <a:gd name="connsiteX67" fmla="*/ 329092 w 445007"/>
                <a:gd name="connsiteY67" fmla="*/ 10390 h 605477"/>
                <a:gd name="connsiteX68" fmla="*/ 349646 w 445007"/>
                <a:gd name="connsiteY68" fmla="*/ 962 h 605477"/>
                <a:gd name="connsiteX69" fmla="*/ 95378 w 445007"/>
                <a:gd name="connsiteY69" fmla="*/ 962 h 605477"/>
                <a:gd name="connsiteX70" fmla="*/ 115816 w 445007"/>
                <a:gd name="connsiteY70" fmla="*/ 10390 h 605477"/>
                <a:gd name="connsiteX71" fmla="*/ 106494 w 445007"/>
                <a:gd name="connsiteY71" fmla="*/ 30796 h 605477"/>
                <a:gd name="connsiteX72" fmla="*/ 31912 w 445007"/>
                <a:gd name="connsiteY72" fmla="*/ 137723 h 605477"/>
                <a:gd name="connsiteX73" fmla="*/ 106135 w 445007"/>
                <a:gd name="connsiteY73" fmla="*/ 245006 h 605477"/>
                <a:gd name="connsiteX74" fmla="*/ 115458 w 445007"/>
                <a:gd name="connsiteY74" fmla="*/ 265413 h 605477"/>
                <a:gd name="connsiteX75" fmla="*/ 100518 w 445007"/>
                <a:gd name="connsiteY75" fmla="*/ 275795 h 605477"/>
                <a:gd name="connsiteX76" fmla="*/ 94900 w 445007"/>
                <a:gd name="connsiteY76" fmla="*/ 274721 h 605477"/>
                <a:gd name="connsiteX77" fmla="*/ 0 w 445007"/>
                <a:gd name="connsiteY77" fmla="*/ 137723 h 605477"/>
                <a:gd name="connsiteX78" fmla="*/ 95378 w 445007"/>
                <a:gd name="connsiteY78" fmla="*/ 962 h 6054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445007" h="605477">
                  <a:moveTo>
                    <a:pt x="222430" y="377339"/>
                  </a:moveTo>
                  <a:lnTo>
                    <a:pt x="152168" y="439146"/>
                  </a:lnTo>
                  <a:lnTo>
                    <a:pt x="292692" y="439146"/>
                  </a:lnTo>
                  <a:close/>
                  <a:moveTo>
                    <a:pt x="265448" y="339515"/>
                  </a:moveTo>
                  <a:lnTo>
                    <a:pt x="246568" y="356100"/>
                  </a:lnTo>
                  <a:lnTo>
                    <a:pt x="286359" y="391060"/>
                  </a:lnTo>
                  <a:cubicBezTo>
                    <a:pt x="278592" y="373521"/>
                    <a:pt x="271661" y="356339"/>
                    <a:pt x="265448" y="339515"/>
                  </a:cubicBezTo>
                  <a:close/>
                  <a:moveTo>
                    <a:pt x="179532" y="339515"/>
                  </a:moveTo>
                  <a:cubicBezTo>
                    <a:pt x="173438" y="356339"/>
                    <a:pt x="166507" y="373401"/>
                    <a:pt x="158860" y="390941"/>
                  </a:cubicBezTo>
                  <a:lnTo>
                    <a:pt x="198292" y="356100"/>
                  </a:lnTo>
                  <a:close/>
                  <a:moveTo>
                    <a:pt x="215141" y="185115"/>
                  </a:moveTo>
                  <a:cubicBezTo>
                    <a:pt x="212393" y="223059"/>
                    <a:pt x="204148" y="263747"/>
                    <a:pt x="190645" y="306940"/>
                  </a:cubicBezTo>
                  <a:lnTo>
                    <a:pt x="222430" y="334980"/>
                  </a:lnTo>
                  <a:lnTo>
                    <a:pt x="254335" y="306821"/>
                  </a:lnTo>
                  <a:cubicBezTo>
                    <a:pt x="240832" y="263747"/>
                    <a:pt x="232706" y="223059"/>
                    <a:pt x="229958" y="185115"/>
                  </a:cubicBezTo>
                  <a:cubicBezTo>
                    <a:pt x="227568" y="185473"/>
                    <a:pt x="225059" y="185593"/>
                    <a:pt x="222549" y="185593"/>
                  </a:cubicBezTo>
                  <a:cubicBezTo>
                    <a:pt x="220040" y="185593"/>
                    <a:pt x="217531" y="185473"/>
                    <a:pt x="215141" y="185115"/>
                  </a:cubicBezTo>
                  <a:close/>
                  <a:moveTo>
                    <a:pt x="222549" y="90137"/>
                  </a:moveTo>
                  <a:cubicBezTo>
                    <a:pt x="248838" y="90137"/>
                    <a:pt x="270347" y="111615"/>
                    <a:pt x="270347" y="137865"/>
                  </a:cubicBezTo>
                  <a:cubicBezTo>
                    <a:pt x="270347" y="148604"/>
                    <a:pt x="266762" y="158388"/>
                    <a:pt x="260907" y="166382"/>
                  </a:cubicBezTo>
                  <a:cubicBezTo>
                    <a:pt x="263655" y="263866"/>
                    <a:pt x="307987" y="368748"/>
                    <a:pt x="345389" y="440459"/>
                  </a:cubicBezTo>
                  <a:cubicBezTo>
                    <a:pt x="387570" y="521596"/>
                    <a:pt x="430468" y="579466"/>
                    <a:pt x="430946" y="580062"/>
                  </a:cubicBezTo>
                  <a:cubicBezTo>
                    <a:pt x="434531" y="584835"/>
                    <a:pt x="435128" y="591278"/>
                    <a:pt x="432380" y="596648"/>
                  </a:cubicBezTo>
                  <a:cubicBezTo>
                    <a:pt x="429631" y="602017"/>
                    <a:pt x="424135" y="605477"/>
                    <a:pt x="418160" y="605477"/>
                  </a:cubicBezTo>
                  <a:lnTo>
                    <a:pt x="302132" y="605477"/>
                  </a:lnTo>
                  <a:cubicBezTo>
                    <a:pt x="293409" y="605477"/>
                    <a:pt x="286239" y="598318"/>
                    <a:pt x="286239" y="589488"/>
                  </a:cubicBezTo>
                  <a:cubicBezTo>
                    <a:pt x="286239" y="554409"/>
                    <a:pt x="257681" y="525891"/>
                    <a:pt x="222549" y="525891"/>
                  </a:cubicBezTo>
                  <a:cubicBezTo>
                    <a:pt x="187418" y="525891"/>
                    <a:pt x="158740" y="554409"/>
                    <a:pt x="158740" y="589488"/>
                  </a:cubicBezTo>
                  <a:cubicBezTo>
                    <a:pt x="158740" y="598318"/>
                    <a:pt x="151690" y="605477"/>
                    <a:pt x="142847" y="605477"/>
                  </a:cubicBezTo>
                  <a:lnTo>
                    <a:pt x="26939" y="605477"/>
                  </a:lnTo>
                  <a:cubicBezTo>
                    <a:pt x="20845" y="605477"/>
                    <a:pt x="15348" y="602017"/>
                    <a:pt x="12719" y="596648"/>
                  </a:cubicBezTo>
                  <a:cubicBezTo>
                    <a:pt x="9971" y="591278"/>
                    <a:pt x="10568" y="584835"/>
                    <a:pt x="14153" y="580062"/>
                  </a:cubicBezTo>
                  <a:cubicBezTo>
                    <a:pt x="14512" y="579466"/>
                    <a:pt x="54781" y="525175"/>
                    <a:pt x="95767" y="447856"/>
                  </a:cubicBezTo>
                  <a:cubicBezTo>
                    <a:pt x="97082" y="445351"/>
                    <a:pt x="98396" y="442964"/>
                    <a:pt x="99710" y="440459"/>
                  </a:cubicBezTo>
                  <a:cubicBezTo>
                    <a:pt x="119068" y="403350"/>
                    <a:pt x="140219" y="357174"/>
                    <a:pt x="156589" y="307895"/>
                  </a:cubicBezTo>
                  <a:cubicBezTo>
                    <a:pt x="156828" y="307179"/>
                    <a:pt x="156948" y="306582"/>
                    <a:pt x="157187" y="305986"/>
                  </a:cubicBezTo>
                  <a:cubicBezTo>
                    <a:pt x="172123" y="260645"/>
                    <a:pt x="182878" y="212678"/>
                    <a:pt x="184192" y="166382"/>
                  </a:cubicBezTo>
                  <a:cubicBezTo>
                    <a:pt x="178217" y="158388"/>
                    <a:pt x="174752" y="148604"/>
                    <a:pt x="174752" y="137865"/>
                  </a:cubicBezTo>
                  <a:cubicBezTo>
                    <a:pt x="174752" y="111615"/>
                    <a:pt x="196141" y="90137"/>
                    <a:pt x="222549" y="90137"/>
                  </a:cubicBezTo>
                  <a:close/>
                  <a:moveTo>
                    <a:pt x="304126" y="59440"/>
                  </a:moveTo>
                  <a:cubicBezTo>
                    <a:pt x="336743" y="71495"/>
                    <a:pt x="358727" y="103122"/>
                    <a:pt x="358846" y="137853"/>
                  </a:cubicBezTo>
                  <a:cubicBezTo>
                    <a:pt x="358846" y="172704"/>
                    <a:pt x="336982" y="204331"/>
                    <a:pt x="304365" y="216505"/>
                  </a:cubicBezTo>
                  <a:cubicBezTo>
                    <a:pt x="302573" y="217221"/>
                    <a:pt x="300661" y="217579"/>
                    <a:pt x="298749" y="217579"/>
                  </a:cubicBezTo>
                  <a:cubicBezTo>
                    <a:pt x="292298" y="217579"/>
                    <a:pt x="286324" y="213641"/>
                    <a:pt x="283815" y="207196"/>
                  </a:cubicBezTo>
                  <a:cubicBezTo>
                    <a:pt x="280828" y="198961"/>
                    <a:pt x="284890" y="189890"/>
                    <a:pt x="293134" y="186787"/>
                  </a:cubicBezTo>
                  <a:cubicBezTo>
                    <a:pt x="313445" y="179149"/>
                    <a:pt x="326946" y="159575"/>
                    <a:pt x="326946" y="137973"/>
                  </a:cubicBezTo>
                  <a:cubicBezTo>
                    <a:pt x="326946" y="116370"/>
                    <a:pt x="313326" y="96797"/>
                    <a:pt x="293015" y="89278"/>
                  </a:cubicBezTo>
                  <a:cubicBezTo>
                    <a:pt x="284771" y="86175"/>
                    <a:pt x="280589" y="76985"/>
                    <a:pt x="283576" y="68750"/>
                  </a:cubicBezTo>
                  <a:cubicBezTo>
                    <a:pt x="286682" y="60515"/>
                    <a:pt x="295882" y="56337"/>
                    <a:pt x="304126" y="59440"/>
                  </a:cubicBezTo>
                  <a:close/>
                  <a:moveTo>
                    <a:pt x="140895" y="59440"/>
                  </a:moveTo>
                  <a:cubicBezTo>
                    <a:pt x="149141" y="56337"/>
                    <a:pt x="158343" y="60515"/>
                    <a:pt x="161331" y="68750"/>
                  </a:cubicBezTo>
                  <a:cubicBezTo>
                    <a:pt x="164438" y="76985"/>
                    <a:pt x="160255" y="86175"/>
                    <a:pt x="152009" y="89278"/>
                  </a:cubicBezTo>
                  <a:cubicBezTo>
                    <a:pt x="131692" y="96797"/>
                    <a:pt x="118068" y="116370"/>
                    <a:pt x="118068" y="137973"/>
                  </a:cubicBezTo>
                  <a:cubicBezTo>
                    <a:pt x="117949" y="159575"/>
                    <a:pt x="131573" y="179149"/>
                    <a:pt x="151770" y="186787"/>
                  </a:cubicBezTo>
                  <a:cubicBezTo>
                    <a:pt x="160016" y="189890"/>
                    <a:pt x="164199" y="198961"/>
                    <a:pt x="161092" y="207196"/>
                  </a:cubicBezTo>
                  <a:cubicBezTo>
                    <a:pt x="158702" y="213641"/>
                    <a:pt x="152607" y="217579"/>
                    <a:pt x="146153" y="217579"/>
                  </a:cubicBezTo>
                  <a:cubicBezTo>
                    <a:pt x="144360" y="217579"/>
                    <a:pt x="142448" y="217221"/>
                    <a:pt x="140536" y="216505"/>
                  </a:cubicBezTo>
                  <a:cubicBezTo>
                    <a:pt x="107910" y="204331"/>
                    <a:pt x="86040" y="172704"/>
                    <a:pt x="86160" y="137853"/>
                  </a:cubicBezTo>
                  <a:cubicBezTo>
                    <a:pt x="86160" y="103122"/>
                    <a:pt x="108149" y="71495"/>
                    <a:pt x="140895" y="59440"/>
                  </a:cubicBezTo>
                  <a:close/>
                  <a:moveTo>
                    <a:pt x="349646" y="962"/>
                  </a:moveTo>
                  <a:cubicBezTo>
                    <a:pt x="406528" y="22085"/>
                    <a:pt x="444887" y="77100"/>
                    <a:pt x="445007" y="137723"/>
                  </a:cubicBezTo>
                  <a:cubicBezTo>
                    <a:pt x="445007" y="198346"/>
                    <a:pt x="406886" y="253479"/>
                    <a:pt x="350124" y="274721"/>
                  </a:cubicBezTo>
                  <a:cubicBezTo>
                    <a:pt x="348212" y="275437"/>
                    <a:pt x="346300" y="275795"/>
                    <a:pt x="344507" y="275795"/>
                  </a:cubicBezTo>
                  <a:cubicBezTo>
                    <a:pt x="338054" y="275795"/>
                    <a:pt x="331960" y="271857"/>
                    <a:pt x="329570" y="265413"/>
                  </a:cubicBezTo>
                  <a:cubicBezTo>
                    <a:pt x="326463" y="257298"/>
                    <a:pt x="330645" y="248109"/>
                    <a:pt x="338891" y="245006"/>
                  </a:cubicBezTo>
                  <a:cubicBezTo>
                    <a:pt x="383345" y="228299"/>
                    <a:pt x="413220" y="185219"/>
                    <a:pt x="413100" y="137723"/>
                  </a:cubicBezTo>
                  <a:cubicBezTo>
                    <a:pt x="412981" y="90346"/>
                    <a:pt x="382986" y="47384"/>
                    <a:pt x="338532" y="30796"/>
                  </a:cubicBezTo>
                  <a:cubicBezTo>
                    <a:pt x="330287" y="27813"/>
                    <a:pt x="326104" y="18624"/>
                    <a:pt x="329092" y="10390"/>
                  </a:cubicBezTo>
                  <a:cubicBezTo>
                    <a:pt x="332199" y="2156"/>
                    <a:pt x="341400" y="-2021"/>
                    <a:pt x="349646" y="962"/>
                  </a:cubicBezTo>
                  <a:close/>
                  <a:moveTo>
                    <a:pt x="95378" y="962"/>
                  </a:moveTo>
                  <a:cubicBezTo>
                    <a:pt x="103625" y="-2021"/>
                    <a:pt x="112828" y="2156"/>
                    <a:pt x="115816" y="10390"/>
                  </a:cubicBezTo>
                  <a:cubicBezTo>
                    <a:pt x="118924" y="18624"/>
                    <a:pt x="114741" y="27813"/>
                    <a:pt x="106494" y="30796"/>
                  </a:cubicBezTo>
                  <a:cubicBezTo>
                    <a:pt x="61912" y="47384"/>
                    <a:pt x="31912" y="90346"/>
                    <a:pt x="31912" y="137723"/>
                  </a:cubicBezTo>
                  <a:cubicBezTo>
                    <a:pt x="31792" y="185219"/>
                    <a:pt x="61673" y="228299"/>
                    <a:pt x="106135" y="245006"/>
                  </a:cubicBezTo>
                  <a:cubicBezTo>
                    <a:pt x="114382" y="248109"/>
                    <a:pt x="118446" y="257298"/>
                    <a:pt x="115458" y="265413"/>
                  </a:cubicBezTo>
                  <a:cubicBezTo>
                    <a:pt x="112948" y="271857"/>
                    <a:pt x="106972" y="275795"/>
                    <a:pt x="100518" y="275795"/>
                  </a:cubicBezTo>
                  <a:cubicBezTo>
                    <a:pt x="98605" y="275795"/>
                    <a:pt x="96693" y="275437"/>
                    <a:pt x="94900" y="274721"/>
                  </a:cubicBezTo>
                  <a:cubicBezTo>
                    <a:pt x="38008" y="253479"/>
                    <a:pt x="-120" y="198346"/>
                    <a:pt x="0" y="137723"/>
                  </a:cubicBezTo>
                  <a:cubicBezTo>
                    <a:pt x="119" y="77100"/>
                    <a:pt x="38486" y="22085"/>
                    <a:pt x="95378" y="962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cxnSp>
          <p:nvCxnSpPr>
            <p:cNvPr id="102" name="直接连接符 101"/>
            <p:cNvCxnSpPr>
              <a:endCxn id="91" idx="221"/>
            </p:cNvCxnSpPr>
            <p:nvPr/>
          </p:nvCxnSpPr>
          <p:spPr>
            <a:xfrm>
              <a:off x="3045004" y="2032100"/>
              <a:ext cx="5970869" cy="0"/>
            </a:xfrm>
            <a:prstGeom prst="line">
              <a:avLst/>
            </a:prstGeom>
            <a:ln w="12700">
              <a:solidFill>
                <a:srgbClr val="FFC000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矩形 62"/>
          <p:cNvSpPr/>
          <p:nvPr/>
        </p:nvSpPr>
        <p:spPr>
          <a:xfrm>
            <a:off x="689544" y="2889218"/>
            <a:ext cx="3574285" cy="19720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        交换式以太网是指以以太网帧为数据交换单位，以交换设备为基础，构成的网络。</a:t>
            </a:r>
          </a:p>
        </p:txBody>
      </p:sp>
      <p:pic>
        <p:nvPicPr>
          <p:cNvPr id="64" name="Picture 2" descr="C:\Users\MAO\Desktop\1228bce06144e2e59628e0158425423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7525" y="2868455"/>
            <a:ext cx="3551662" cy="200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" name="组合 105"/>
          <p:cNvGrpSpPr/>
          <p:nvPr/>
        </p:nvGrpSpPr>
        <p:grpSpPr>
          <a:xfrm>
            <a:off x="288492" y="908551"/>
            <a:ext cx="5807507" cy="809617"/>
            <a:chOff x="288492" y="546601"/>
            <a:chExt cx="5807507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6" y="636584"/>
              <a:ext cx="5397013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三、交换式以太网的特点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sp>
        <p:nvSpPr>
          <p:cNvPr id="63" name="矩形 62"/>
          <p:cNvSpPr/>
          <p:nvPr/>
        </p:nvSpPr>
        <p:spPr>
          <a:xfrm>
            <a:off x="1900634" y="2271542"/>
            <a:ext cx="4989256" cy="19720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使用以太网交换机进行二层组网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内网环境中各站点独享带宽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隔离冲突域实现全双工通信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不受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CSMA/CD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机制约束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" name="组合 105"/>
          <p:cNvGrpSpPr/>
          <p:nvPr/>
        </p:nvGrpSpPr>
        <p:grpSpPr>
          <a:xfrm>
            <a:off x="288492" y="908551"/>
            <a:ext cx="5524724" cy="809617"/>
            <a:chOff x="288492" y="546601"/>
            <a:chExt cx="5524724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7" y="636584"/>
              <a:ext cx="4366790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四、以太网交换机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sp>
        <p:nvSpPr>
          <p:cNvPr id="63" name="矩形 62"/>
          <p:cNvSpPr/>
          <p:nvPr/>
        </p:nvSpPr>
        <p:spPr>
          <a:xfrm>
            <a:off x="794626" y="2162916"/>
            <a:ext cx="7243366" cy="253216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以太网交换机是用来连接局域网的主要设备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交换机采用存储转发机制，能够根据以太网帧中目标地址智能的转发数据。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工作在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TCP/IP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模型第二层的设备。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交换机各接口能够分割冲突域，实现全双工通信。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矩形 65"/>
          <p:cNvSpPr/>
          <p:nvPr/>
        </p:nvSpPr>
        <p:spPr>
          <a:xfrm>
            <a:off x="1020762" y="1974819"/>
            <a:ext cx="7267832" cy="3954028"/>
          </a:xfrm>
          <a:prstGeom prst="rect">
            <a:avLst/>
          </a:prstGeom>
          <a:solidFill>
            <a:schemeClr val="bg1">
              <a:alpha val="70000"/>
            </a:schemeClr>
          </a:solidFill>
          <a:ln w="19050">
            <a:solidFill>
              <a:srgbClr val="5FDDF2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6" name="组合 105"/>
          <p:cNvGrpSpPr/>
          <p:nvPr/>
        </p:nvGrpSpPr>
        <p:grpSpPr>
          <a:xfrm>
            <a:off x="288492" y="908551"/>
            <a:ext cx="5524724" cy="809617"/>
            <a:chOff x="288492" y="546601"/>
            <a:chExt cx="5524724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7" y="636584"/>
              <a:ext cx="4366790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四、以太网交换机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102"/>
          <a:stretch>
            <a:fillRect/>
          </a:stretch>
        </p:blipFill>
        <p:spPr>
          <a:xfrm>
            <a:off x="771817" y="1922670"/>
            <a:ext cx="7445615" cy="2095643"/>
          </a:xfrm>
          <a:prstGeom prst="rect">
            <a:avLst/>
          </a:prstGeom>
        </p:spPr>
      </p:pic>
      <p:grpSp>
        <p:nvGrpSpPr>
          <p:cNvPr id="2" name="组合 1"/>
          <p:cNvGrpSpPr/>
          <p:nvPr/>
        </p:nvGrpSpPr>
        <p:grpSpPr>
          <a:xfrm>
            <a:off x="-805738" y="1627578"/>
            <a:ext cx="14480777" cy="4074540"/>
            <a:chOff x="-805738" y="1627578"/>
            <a:chExt cx="14480777" cy="4074540"/>
          </a:xfrm>
        </p:grpSpPr>
        <p:pic>
          <p:nvPicPr>
            <p:cNvPr id="67" name="图片 6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5561" r="20191"/>
            <a:stretch>
              <a:fillRect/>
            </a:stretch>
          </p:blipFill>
          <p:spPr>
            <a:xfrm>
              <a:off x="-805738" y="1627578"/>
              <a:ext cx="14480777" cy="4074540"/>
            </a:xfrm>
            <a:prstGeom prst="rect">
              <a:avLst/>
            </a:prstGeom>
          </p:spPr>
        </p:pic>
        <p:sp>
          <p:nvSpPr>
            <p:cNvPr id="68" name="矩形 67"/>
            <p:cNvSpPr/>
            <p:nvPr/>
          </p:nvSpPr>
          <p:spPr>
            <a:xfrm>
              <a:off x="1112136" y="4007440"/>
              <a:ext cx="755105" cy="38517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600">
                  <a:cs typeface="Times New Roman" panose="02020603050405020304" pitchFamily="18" charset="0"/>
                </a:rPr>
                <a:t>注意：</a:t>
              </a:r>
              <a:endParaRPr lang="zh-CN" altLang="en-US" sz="160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" name="组合 105"/>
          <p:cNvGrpSpPr/>
          <p:nvPr/>
        </p:nvGrpSpPr>
        <p:grpSpPr>
          <a:xfrm>
            <a:off x="288492" y="908551"/>
            <a:ext cx="5524724" cy="809617"/>
            <a:chOff x="288492" y="546601"/>
            <a:chExt cx="5524724" cy="809617"/>
          </a:xfrm>
        </p:grpSpPr>
        <p:sp>
          <p:nvSpPr>
            <p:cNvPr id="15" name="矩形: 圆角 383"/>
            <p:cNvSpPr/>
            <p:nvPr/>
          </p:nvSpPr>
          <p:spPr>
            <a:xfrm>
              <a:off x="698987" y="636584"/>
              <a:ext cx="4743870" cy="549839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59000">
                  <a:srgbClr val="5FDDF2">
                    <a:alpha val="29000"/>
                  </a:srgbClr>
                </a:gs>
                <a:gs pos="100000">
                  <a:srgbClr val="5FDDF2">
                    <a:alpha val="43000"/>
                  </a:srgb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五、交换机转发原理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2885089" y="1260697"/>
              <a:ext cx="2928127" cy="95521"/>
              <a:chOff x="2885089" y="1298797"/>
              <a:chExt cx="2928127" cy="95521"/>
            </a:xfrm>
          </p:grpSpPr>
          <p:cxnSp>
            <p:nvCxnSpPr>
              <p:cNvPr id="11" name="直接连接符 10"/>
              <p:cNvCxnSpPr/>
              <p:nvPr/>
            </p:nvCxnSpPr>
            <p:spPr>
              <a:xfrm>
                <a:off x="2885089" y="1298797"/>
                <a:ext cx="2772697" cy="0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5657786" y="1298797"/>
                <a:ext cx="155430" cy="95521"/>
              </a:xfrm>
              <a:prstGeom prst="line">
                <a:avLst/>
              </a:prstGeom>
              <a:ln>
                <a:solidFill>
                  <a:srgbClr val="323F4F"/>
                </a:solidFill>
                <a:prstDash val="dash"/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6ce0055a-b064-4c89-8f99-a3bf3cafc1b4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>
              <p:custDataLst>
                <p:tags r:id="rId3"/>
              </p:custDataLst>
            </p:nvPr>
          </p:nvGrpSpPr>
          <p:grpSpPr>
            <a:xfrm>
              <a:off x="288492" y="546601"/>
              <a:ext cx="820989" cy="805099"/>
              <a:chOff x="3713931" y="1214520"/>
              <a:chExt cx="4764139" cy="4671930"/>
            </a:xfrm>
          </p:grpSpPr>
          <p:sp>
            <p:nvSpPr>
              <p:cNvPr id="29" name="íşḻïḓê"/>
              <p:cNvSpPr/>
              <p:nvPr/>
            </p:nvSpPr>
            <p:spPr bwMode="auto">
              <a:xfrm>
                <a:off x="5611905" y="2789762"/>
                <a:ext cx="1352401" cy="1360087"/>
              </a:xfrm>
              <a:custGeom>
                <a:gdLst>
                  <a:gd name="T0" fmla="*/ 176 w 176"/>
                  <a:gd name="T1" fmla="*/ 151 h 177"/>
                  <a:gd name="T2" fmla="*/ 151 w 176"/>
                  <a:gd name="T3" fmla="*/ 177 h 177"/>
                  <a:gd name="T4" fmla="*/ 0 w 176"/>
                  <a:gd name="T5" fmla="*/ 28 h 177"/>
                  <a:gd name="T6" fmla="*/ 27 w 176"/>
                  <a:gd name="T7" fmla="*/ 0 h 177"/>
                  <a:gd name="T8" fmla="*/ 176 w 176"/>
                  <a:gd name="T9" fmla="*/ 151 h 1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6" h="177">
                    <a:moveTo>
                      <a:pt x="176" y="151"/>
                    </a:moveTo>
                    <a:lnTo>
                      <a:pt x="151" y="177"/>
                    </a:lnTo>
                    <a:lnTo>
                      <a:pt x="0" y="28"/>
                    </a:lnTo>
                    <a:lnTo>
                      <a:pt x="27" y="0"/>
                    </a:lnTo>
                    <a:lnTo>
                      <a:pt x="176" y="151"/>
                    </a:lnTo>
                    <a:close/>
                  </a:path>
                </a:pathLst>
              </a:custGeom>
              <a:solidFill>
                <a:srgbClr val="1118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0" name="ïṣlidé"/>
              <p:cNvSpPr/>
              <p:nvPr/>
            </p:nvSpPr>
            <p:spPr bwMode="auto">
              <a:xfrm>
                <a:off x="5081699" y="2597657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1" name="iSḷîḍé"/>
              <p:cNvSpPr/>
              <p:nvPr/>
            </p:nvSpPr>
            <p:spPr bwMode="auto">
              <a:xfrm>
                <a:off x="5050964" y="2566921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1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1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1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1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2" name="iṩlïḑè"/>
              <p:cNvSpPr/>
              <p:nvPr/>
            </p:nvSpPr>
            <p:spPr bwMode="auto">
              <a:xfrm>
                <a:off x="4597604" y="2136611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3" name="íṧľiḑê"/>
              <p:cNvSpPr/>
              <p:nvPr/>
            </p:nvSpPr>
            <p:spPr bwMode="auto">
              <a:xfrm>
                <a:off x="4566867" y="2082825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8 w 130"/>
                  <a:gd name="T11" fmla="*/ 63 h 132"/>
                  <a:gd name="T12" fmla="*/ 67 w 130"/>
                  <a:gd name="T13" fmla="*/ 122 h 132"/>
                  <a:gd name="T14" fmla="*/ 122 w 130"/>
                  <a:gd name="T15" fmla="*/ 69 h 132"/>
                  <a:gd name="T16" fmla="*/ 63 w 130"/>
                  <a:gd name="T17" fmla="*/ 11 h 132"/>
                  <a:gd name="T18" fmla="*/ 8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22" y="69"/>
                    </a:lnTo>
                    <a:lnTo>
                      <a:pt x="63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4" name="íS1íḓè"/>
              <p:cNvSpPr/>
              <p:nvPr/>
            </p:nvSpPr>
            <p:spPr bwMode="auto">
              <a:xfrm>
                <a:off x="4136559" y="1652516"/>
                <a:ext cx="914409" cy="929778"/>
              </a:xfrm>
              <a:custGeom>
                <a:gdLst>
                  <a:gd name="T0" fmla="*/ 119 w 119"/>
                  <a:gd name="T1" fmla="*/ 63 h 121"/>
                  <a:gd name="T2" fmla="*/ 62 w 119"/>
                  <a:gd name="T3" fmla="*/ 121 h 121"/>
                  <a:gd name="T4" fmla="*/ 0 w 119"/>
                  <a:gd name="T5" fmla="*/ 58 h 121"/>
                  <a:gd name="T6" fmla="*/ 56 w 119"/>
                  <a:gd name="T7" fmla="*/ 0 h 121"/>
                  <a:gd name="T8" fmla="*/ 119 w 119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0">
                    <a:moveTo>
                      <a:pt x="119" y="63"/>
                    </a:moveTo>
                    <a:lnTo>
                      <a:pt x="62" y="121"/>
                    </a:lnTo>
                    <a:lnTo>
                      <a:pt x="0" y="58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5" name="îśļíḑé"/>
              <p:cNvSpPr/>
              <p:nvPr/>
            </p:nvSpPr>
            <p:spPr bwMode="auto">
              <a:xfrm>
                <a:off x="4082768" y="1621779"/>
                <a:ext cx="998933" cy="991251"/>
              </a:xfrm>
              <a:custGeom>
                <a:gdLst>
                  <a:gd name="T0" fmla="*/ 69 w 130"/>
                  <a:gd name="T1" fmla="*/ 129 h 129"/>
                  <a:gd name="T2" fmla="*/ 0 w 130"/>
                  <a:gd name="T3" fmla="*/ 62 h 129"/>
                  <a:gd name="T4" fmla="*/ 63 w 130"/>
                  <a:gd name="T5" fmla="*/ 0 h 129"/>
                  <a:gd name="T6" fmla="*/ 130 w 130"/>
                  <a:gd name="T7" fmla="*/ 67 h 129"/>
                  <a:gd name="T8" fmla="*/ 69 w 130"/>
                  <a:gd name="T9" fmla="*/ 129 h 129"/>
                  <a:gd name="T10" fmla="*/ 11 w 130"/>
                  <a:gd name="T11" fmla="*/ 62 h 129"/>
                  <a:gd name="T12" fmla="*/ 69 w 130"/>
                  <a:gd name="T13" fmla="*/ 119 h 129"/>
                  <a:gd name="T14" fmla="*/ 122 w 130"/>
                  <a:gd name="T15" fmla="*/ 67 h 129"/>
                  <a:gd name="T16" fmla="*/ 63 w 130"/>
                  <a:gd name="T17" fmla="*/ 8 h 129"/>
                  <a:gd name="T18" fmla="*/ 11 w 130"/>
                  <a:gd name="T19" fmla="*/ 62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29">
                    <a:moveTo>
                      <a:pt x="69" y="129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9" y="129"/>
                    </a:lnTo>
                    <a:close/>
                    <a:moveTo>
                      <a:pt x="11" y="62"/>
                    </a:moveTo>
                    <a:lnTo>
                      <a:pt x="69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6" name="ïs1îḋé"/>
              <p:cNvSpPr/>
              <p:nvPr/>
            </p:nvSpPr>
            <p:spPr bwMode="auto">
              <a:xfrm>
                <a:off x="7110302" y="4649313"/>
                <a:ext cx="937460" cy="914410"/>
              </a:xfrm>
              <a:custGeom>
                <a:gdLst>
                  <a:gd name="T0" fmla="*/ 122 w 122"/>
                  <a:gd name="T1" fmla="*/ 62 h 119"/>
                  <a:gd name="T2" fmla="*/ 63 w 122"/>
                  <a:gd name="T3" fmla="*/ 119 h 119"/>
                  <a:gd name="T4" fmla="*/ 0 w 122"/>
                  <a:gd name="T5" fmla="*/ 56 h 119"/>
                  <a:gd name="T6" fmla="*/ 59 w 122"/>
                  <a:gd name="T7" fmla="*/ 0 h 119"/>
                  <a:gd name="T8" fmla="*/ 122 w 122"/>
                  <a:gd name="T9" fmla="*/ 6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19">
                    <a:moveTo>
                      <a:pt x="122" y="62"/>
                    </a:moveTo>
                    <a:lnTo>
                      <a:pt x="63" y="119"/>
                    </a:lnTo>
                    <a:lnTo>
                      <a:pt x="0" y="56"/>
                    </a:lnTo>
                    <a:lnTo>
                      <a:pt x="59" y="0"/>
                    </a:lnTo>
                    <a:lnTo>
                      <a:pt x="122" y="62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7" name="îṥḷïdê"/>
              <p:cNvSpPr/>
              <p:nvPr/>
            </p:nvSpPr>
            <p:spPr bwMode="auto">
              <a:xfrm>
                <a:off x="7079565" y="4595522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10 w 130"/>
                  <a:gd name="T11" fmla="*/ 63 h 132"/>
                  <a:gd name="T12" fmla="*/ 67 w 130"/>
                  <a:gd name="T13" fmla="*/ 122 h 132"/>
                  <a:gd name="T14" fmla="*/ 121 w 130"/>
                  <a:gd name="T15" fmla="*/ 69 h 132"/>
                  <a:gd name="T16" fmla="*/ 63 w 130"/>
                  <a:gd name="T17" fmla="*/ 11 h 132"/>
                  <a:gd name="T18" fmla="*/ 10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10" y="63"/>
                    </a:moveTo>
                    <a:lnTo>
                      <a:pt x="67" y="122"/>
                    </a:lnTo>
                    <a:lnTo>
                      <a:pt x="121" y="69"/>
                    </a:lnTo>
                    <a:lnTo>
                      <a:pt x="63" y="11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8" name="íṥlîḍê"/>
              <p:cNvSpPr/>
              <p:nvPr/>
            </p:nvSpPr>
            <p:spPr bwMode="auto">
              <a:xfrm>
                <a:off x="6641574" y="4165212"/>
                <a:ext cx="922091" cy="929778"/>
              </a:xfrm>
              <a:custGeom>
                <a:gdLst>
                  <a:gd name="T0" fmla="*/ 120 w 120"/>
                  <a:gd name="T1" fmla="*/ 63 h 121"/>
                  <a:gd name="T2" fmla="*/ 63 w 120"/>
                  <a:gd name="T3" fmla="*/ 121 h 121"/>
                  <a:gd name="T4" fmla="*/ 0 w 120"/>
                  <a:gd name="T5" fmla="*/ 58 h 121"/>
                  <a:gd name="T6" fmla="*/ 57 w 120"/>
                  <a:gd name="T7" fmla="*/ 0 h 121"/>
                  <a:gd name="T8" fmla="*/ 120 w 120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0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39" name="îš1íḓe"/>
              <p:cNvSpPr/>
              <p:nvPr/>
            </p:nvSpPr>
            <p:spPr bwMode="auto">
              <a:xfrm>
                <a:off x="6595470" y="4126794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8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0 h 130"/>
                  <a:gd name="T14" fmla="*/ 122 w 132"/>
                  <a:gd name="T15" fmla="*/ 68 h 130"/>
                  <a:gd name="T16" fmla="*/ 63 w 132"/>
                  <a:gd name="T17" fmla="*/ 9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8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0"/>
                    </a:lnTo>
                    <a:lnTo>
                      <a:pt x="122" y="68"/>
                    </a:lnTo>
                    <a:lnTo>
                      <a:pt x="63" y="9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0" name="íŝlíde"/>
              <p:cNvSpPr/>
              <p:nvPr/>
            </p:nvSpPr>
            <p:spPr bwMode="auto">
              <a:xfrm>
                <a:off x="6157473" y="3681117"/>
                <a:ext cx="937460" cy="929778"/>
              </a:xfrm>
              <a:custGeom>
                <a:gdLst>
                  <a:gd name="T0" fmla="*/ 122 w 122"/>
                  <a:gd name="T1" fmla="*/ 63 h 121"/>
                  <a:gd name="T2" fmla="*/ 63 w 122"/>
                  <a:gd name="T3" fmla="*/ 121 h 121"/>
                  <a:gd name="T4" fmla="*/ 0 w 122"/>
                  <a:gd name="T5" fmla="*/ 58 h 121"/>
                  <a:gd name="T6" fmla="*/ 59 w 122"/>
                  <a:gd name="T7" fmla="*/ 0 h 121"/>
                  <a:gd name="T8" fmla="*/ 122 w 122"/>
                  <a:gd name="T9" fmla="*/ 63 h 1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1"/>
                    </a:lnTo>
                    <a:lnTo>
                      <a:pt x="0" y="58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1" name="išḻîďé"/>
              <p:cNvSpPr/>
              <p:nvPr/>
            </p:nvSpPr>
            <p:spPr bwMode="auto">
              <a:xfrm>
                <a:off x="6126736" y="365038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2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9 w 130"/>
                  <a:gd name="T11" fmla="*/ 62 h 130"/>
                  <a:gd name="T12" fmla="*/ 67 w 130"/>
                  <a:gd name="T13" fmla="*/ 121 h 130"/>
                  <a:gd name="T14" fmla="*/ 120 w 130"/>
                  <a:gd name="T15" fmla="*/ 67 h 130"/>
                  <a:gd name="T16" fmla="*/ 63 w 130"/>
                  <a:gd name="T17" fmla="*/ 10 h 130"/>
                  <a:gd name="T18" fmla="*/ 9 w 130"/>
                  <a:gd name="T19" fmla="*/ 62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2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9" y="62"/>
                    </a:moveTo>
                    <a:lnTo>
                      <a:pt x="67" y="121"/>
                    </a:lnTo>
                    <a:lnTo>
                      <a:pt x="120" y="67"/>
                    </a:lnTo>
                    <a:lnTo>
                      <a:pt x="63" y="10"/>
                    </a:lnTo>
                    <a:lnTo>
                      <a:pt x="9" y="62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2" name="išļïḑe"/>
              <p:cNvSpPr/>
              <p:nvPr/>
            </p:nvSpPr>
            <p:spPr bwMode="auto">
              <a:xfrm>
                <a:off x="5465905" y="2213453"/>
                <a:ext cx="937460" cy="922091"/>
              </a:xfrm>
              <a:custGeom>
                <a:gdLst>
                  <a:gd name="T0" fmla="*/ 122 w 122"/>
                  <a:gd name="T1" fmla="*/ 63 h 120"/>
                  <a:gd name="T2" fmla="*/ 63 w 122"/>
                  <a:gd name="T3" fmla="*/ 120 h 120"/>
                  <a:gd name="T4" fmla="*/ 0 w 122"/>
                  <a:gd name="T5" fmla="*/ 57 h 120"/>
                  <a:gd name="T6" fmla="*/ 59 w 122"/>
                  <a:gd name="T7" fmla="*/ 0 h 120"/>
                  <a:gd name="T8" fmla="*/ 122 w 122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2" h="120">
                    <a:moveTo>
                      <a:pt x="122" y="63"/>
                    </a:moveTo>
                    <a:lnTo>
                      <a:pt x="63" y="120"/>
                    </a:lnTo>
                    <a:lnTo>
                      <a:pt x="0" y="57"/>
                    </a:lnTo>
                    <a:lnTo>
                      <a:pt x="59" y="0"/>
                    </a:lnTo>
                    <a:lnTo>
                      <a:pt x="122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3" name="íṣḻíḋe"/>
              <p:cNvSpPr/>
              <p:nvPr/>
            </p:nvSpPr>
            <p:spPr bwMode="auto">
              <a:xfrm>
                <a:off x="5435168" y="2182716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1 h 130"/>
                  <a:gd name="T4" fmla="*/ 63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11 w 130"/>
                  <a:gd name="T11" fmla="*/ 61 h 130"/>
                  <a:gd name="T12" fmla="*/ 67 w 130"/>
                  <a:gd name="T13" fmla="*/ 119 h 130"/>
                  <a:gd name="T14" fmla="*/ 122 w 130"/>
                  <a:gd name="T15" fmla="*/ 67 h 130"/>
                  <a:gd name="T16" fmla="*/ 63 w 130"/>
                  <a:gd name="T17" fmla="*/ 8 h 130"/>
                  <a:gd name="T18" fmla="*/ 11 w 130"/>
                  <a:gd name="T19" fmla="*/ 6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1"/>
                    </a:lnTo>
                    <a:lnTo>
                      <a:pt x="63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11" y="61"/>
                    </a:moveTo>
                    <a:lnTo>
                      <a:pt x="67" y="119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1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4" name="iSḷîḓê"/>
              <p:cNvSpPr/>
              <p:nvPr/>
            </p:nvSpPr>
            <p:spPr bwMode="auto">
              <a:xfrm>
                <a:off x="5004859" y="1729356"/>
                <a:ext cx="914409" cy="937460"/>
              </a:xfrm>
              <a:custGeom>
                <a:gdLst>
                  <a:gd name="T0" fmla="*/ 119 w 119"/>
                  <a:gd name="T1" fmla="*/ 63 h 122"/>
                  <a:gd name="T2" fmla="*/ 63 w 119"/>
                  <a:gd name="T3" fmla="*/ 122 h 122"/>
                  <a:gd name="T4" fmla="*/ 0 w 119"/>
                  <a:gd name="T5" fmla="*/ 59 h 122"/>
                  <a:gd name="T6" fmla="*/ 56 w 119"/>
                  <a:gd name="T7" fmla="*/ 0 h 122"/>
                  <a:gd name="T8" fmla="*/ 119 w 119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9" h="122">
                    <a:moveTo>
                      <a:pt x="119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6" y="0"/>
                    </a:lnTo>
                    <a:lnTo>
                      <a:pt x="119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5" name="íṣľidé"/>
              <p:cNvSpPr/>
              <p:nvPr/>
            </p:nvSpPr>
            <p:spPr bwMode="auto">
              <a:xfrm>
                <a:off x="4951073" y="1698621"/>
                <a:ext cx="1014301" cy="998933"/>
              </a:xfrm>
              <a:custGeom>
                <a:gdLst>
                  <a:gd name="T0" fmla="*/ 70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70 w 132"/>
                  <a:gd name="T9" fmla="*/ 130 h 130"/>
                  <a:gd name="T10" fmla="*/ 11 w 132"/>
                  <a:gd name="T11" fmla="*/ 63 h 130"/>
                  <a:gd name="T12" fmla="*/ 70 w 132"/>
                  <a:gd name="T13" fmla="*/ 122 h 130"/>
                  <a:gd name="T14" fmla="*/ 122 w 132"/>
                  <a:gd name="T15" fmla="*/ 67 h 130"/>
                  <a:gd name="T16" fmla="*/ 63 w 132"/>
                  <a:gd name="T17" fmla="*/ 8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70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70" y="130"/>
                    </a:lnTo>
                    <a:close/>
                    <a:moveTo>
                      <a:pt x="11" y="63"/>
                    </a:moveTo>
                    <a:lnTo>
                      <a:pt x="70" y="122"/>
                    </a:lnTo>
                    <a:lnTo>
                      <a:pt x="122" y="67"/>
                    </a:lnTo>
                    <a:lnTo>
                      <a:pt x="63" y="8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6" name="ísľíḓè"/>
              <p:cNvSpPr/>
              <p:nvPr/>
            </p:nvSpPr>
            <p:spPr bwMode="auto">
              <a:xfrm>
                <a:off x="4520763" y="1245256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7" name="ïṥļîḍé"/>
              <p:cNvSpPr/>
              <p:nvPr/>
            </p:nvSpPr>
            <p:spPr bwMode="auto">
              <a:xfrm>
                <a:off x="4490027" y="1214520"/>
                <a:ext cx="998933" cy="998933"/>
              </a:xfrm>
              <a:custGeom>
                <a:gdLst>
                  <a:gd name="T0" fmla="*/ 67 w 130"/>
                  <a:gd name="T1" fmla="*/ 130 h 130"/>
                  <a:gd name="T2" fmla="*/ 0 w 130"/>
                  <a:gd name="T3" fmla="*/ 63 h 130"/>
                  <a:gd name="T4" fmla="*/ 62 w 130"/>
                  <a:gd name="T5" fmla="*/ 0 h 130"/>
                  <a:gd name="T6" fmla="*/ 130 w 130"/>
                  <a:gd name="T7" fmla="*/ 67 h 130"/>
                  <a:gd name="T8" fmla="*/ 67 w 130"/>
                  <a:gd name="T9" fmla="*/ 130 h 130"/>
                  <a:gd name="T10" fmla="*/ 8 w 130"/>
                  <a:gd name="T11" fmla="*/ 63 h 130"/>
                  <a:gd name="T12" fmla="*/ 67 w 130"/>
                  <a:gd name="T13" fmla="*/ 122 h 130"/>
                  <a:gd name="T14" fmla="*/ 119 w 130"/>
                  <a:gd name="T15" fmla="*/ 67 h 130"/>
                  <a:gd name="T16" fmla="*/ 62 w 130"/>
                  <a:gd name="T17" fmla="*/ 11 h 130"/>
                  <a:gd name="T18" fmla="*/ 8 w 130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30" y="67"/>
                    </a:lnTo>
                    <a:lnTo>
                      <a:pt x="67" y="130"/>
                    </a:lnTo>
                    <a:close/>
                    <a:moveTo>
                      <a:pt x="8" y="63"/>
                    </a:moveTo>
                    <a:lnTo>
                      <a:pt x="67" y="122"/>
                    </a:lnTo>
                    <a:lnTo>
                      <a:pt x="119" y="67"/>
                    </a:lnTo>
                    <a:lnTo>
                      <a:pt x="62" y="11"/>
                    </a:lnTo>
                    <a:lnTo>
                      <a:pt x="8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8" name="íṧlïde"/>
              <p:cNvSpPr/>
              <p:nvPr/>
            </p:nvSpPr>
            <p:spPr bwMode="auto">
              <a:xfrm>
                <a:off x="7509874" y="4242053"/>
                <a:ext cx="922091" cy="937460"/>
              </a:xfrm>
              <a:custGeom>
                <a:gdLst>
                  <a:gd name="T0" fmla="*/ 120 w 120"/>
                  <a:gd name="T1" fmla="*/ 63 h 122"/>
                  <a:gd name="T2" fmla="*/ 63 w 120"/>
                  <a:gd name="T3" fmla="*/ 122 h 122"/>
                  <a:gd name="T4" fmla="*/ 0 w 120"/>
                  <a:gd name="T5" fmla="*/ 59 h 122"/>
                  <a:gd name="T6" fmla="*/ 57 w 120"/>
                  <a:gd name="T7" fmla="*/ 0 h 122"/>
                  <a:gd name="T8" fmla="*/ 120 w 120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0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7" y="0"/>
                    </a:lnTo>
                    <a:lnTo>
                      <a:pt x="120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49" name="isľiḋe"/>
              <p:cNvSpPr/>
              <p:nvPr/>
            </p:nvSpPr>
            <p:spPr bwMode="auto">
              <a:xfrm>
                <a:off x="7463769" y="4211318"/>
                <a:ext cx="1014301" cy="998933"/>
              </a:xfrm>
              <a:custGeom>
                <a:gdLst>
                  <a:gd name="T0" fmla="*/ 69 w 132"/>
                  <a:gd name="T1" fmla="*/ 130 h 130"/>
                  <a:gd name="T2" fmla="*/ 0 w 132"/>
                  <a:gd name="T3" fmla="*/ 63 h 130"/>
                  <a:gd name="T4" fmla="*/ 63 w 132"/>
                  <a:gd name="T5" fmla="*/ 0 h 130"/>
                  <a:gd name="T6" fmla="*/ 132 w 132"/>
                  <a:gd name="T7" fmla="*/ 67 h 130"/>
                  <a:gd name="T8" fmla="*/ 69 w 132"/>
                  <a:gd name="T9" fmla="*/ 130 h 130"/>
                  <a:gd name="T10" fmla="*/ 11 w 132"/>
                  <a:gd name="T11" fmla="*/ 63 h 130"/>
                  <a:gd name="T12" fmla="*/ 69 w 132"/>
                  <a:gd name="T13" fmla="*/ 121 h 130"/>
                  <a:gd name="T14" fmla="*/ 122 w 132"/>
                  <a:gd name="T15" fmla="*/ 67 h 130"/>
                  <a:gd name="T16" fmla="*/ 63 w 132"/>
                  <a:gd name="T17" fmla="*/ 10 h 130"/>
                  <a:gd name="T18" fmla="*/ 11 w 132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2" h="130">
                    <a:moveTo>
                      <a:pt x="69" y="130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2" y="67"/>
                    </a:lnTo>
                    <a:lnTo>
                      <a:pt x="69" y="130"/>
                    </a:lnTo>
                    <a:close/>
                    <a:moveTo>
                      <a:pt x="11" y="63"/>
                    </a:moveTo>
                    <a:lnTo>
                      <a:pt x="69" y="121"/>
                    </a:lnTo>
                    <a:lnTo>
                      <a:pt x="122" y="67"/>
                    </a:lnTo>
                    <a:lnTo>
                      <a:pt x="63" y="10"/>
                    </a:lnTo>
                    <a:lnTo>
                      <a:pt x="11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0" name="íṡ1iḋè"/>
              <p:cNvSpPr/>
              <p:nvPr/>
            </p:nvSpPr>
            <p:spPr bwMode="auto">
              <a:xfrm>
                <a:off x="7033460" y="3773326"/>
                <a:ext cx="929778" cy="922091"/>
              </a:xfrm>
              <a:custGeom>
                <a:gdLst>
                  <a:gd name="T0" fmla="*/ 121 w 121"/>
                  <a:gd name="T1" fmla="*/ 63 h 120"/>
                  <a:gd name="T2" fmla="*/ 62 w 121"/>
                  <a:gd name="T3" fmla="*/ 120 h 120"/>
                  <a:gd name="T4" fmla="*/ 0 w 121"/>
                  <a:gd name="T5" fmla="*/ 57 h 120"/>
                  <a:gd name="T6" fmla="*/ 58 w 121"/>
                  <a:gd name="T7" fmla="*/ 0 h 120"/>
                  <a:gd name="T8" fmla="*/ 121 w 121"/>
                  <a:gd name="T9" fmla="*/ 6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0">
                    <a:moveTo>
                      <a:pt x="121" y="63"/>
                    </a:moveTo>
                    <a:lnTo>
                      <a:pt x="62" y="120"/>
                    </a:lnTo>
                    <a:lnTo>
                      <a:pt x="0" y="57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1" name="isḷiḑè"/>
              <p:cNvSpPr/>
              <p:nvPr/>
            </p:nvSpPr>
            <p:spPr bwMode="auto">
              <a:xfrm>
                <a:off x="6995042" y="3727221"/>
                <a:ext cx="998933" cy="1014301"/>
              </a:xfrm>
              <a:custGeom>
                <a:gdLst>
                  <a:gd name="T0" fmla="*/ 67 w 130"/>
                  <a:gd name="T1" fmla="*/ 132 h 132"/>
                  <a:gd name="T2" fmla="*/ 0 w 130"/>
                  <a:gd name="T3" fmla="*/ 63 h 132"/>
                  <a:gd name="T4" fmla="*/ 63 w 130"/>
                  <a:gd name="T5" fmla="*/ 0 h 132"/>
                  <a:gd name="T6" fmla="*/ 130 w 130"/>
                  <a:gd name="T7" fmla="*/ 69 h 132"/>
                  <a:gd name="T8" fmla="*/ 67 w 130"/>
                  <a:gd name="T9" fmla="*/ 132 h 132"/>
                  <a:gd name="T10" fmla="*/ 9 w 130"/>
                  <a:gd name="T11" fmla="*/ 63 h 132"/>
                  <a:gd name="T12" fmla="*/ 67 w 130"/>
                  <a:gd name="T13" fmla="*/ 122 h 132"/>
                  <a:gd name="T14" fmla="*/ 120 w 130"/>
                  <a:gd name="T15" fmla="*/ 69 h 132"/>
                  <a:gd name="T16" fmla="*/ 63 w 130"/>
                  <a:gd name="T17" fmla="*/ 11 h 132"/>
                  <a:gd name="T18" fmla="*/ 9 w 130"/>
                  <a:gd name="T19" fmla="*/ 63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30" h="132">
                    <a:moveTo>
                      <a:pt x="67" y="132"/>
                    </a:moveTo>
                    <a:lnTo>
                      <a:pt x="0" y="63"/>
                    </a:lnTo>
                    <a:lnTo>
                      <a:pt x="63" y="0"/>
                    </a:lnTo>
                    <a:lnTo>
                      <a:pt x="130" y="69"/>
                    </a:lnTo>
                    <a:lnTo>
                      <a:pt x="67" y="132"/>
                    </a:lnTo>
                    <a:close/>
                    <a:moveTo>
                      <a:pt x="9" y="63"/>
                    </a:moveTo>
                    <a:lnTo>
                      <a:pt x="67" y="122"/>
                    </a:lnTo>
                    <a:lnTo>
                      <a:pt x="120" y="69"/>
                    </a:lnTo>
                    <a:lnTo>
                      <a:pt x="63" y="11"/>
                    </a:lnTo>
                    <a:lnTo>
                      <a:pt x="9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2" name="îṧḻîḍé"/>
              <p:cNvSpPr/>
              <p:nvPr/>
            </p:nvSpPr>
            <p:spPr bwMode="auto">
              <a:xfrm>
                <a:off x="6549364" y="3289225"/>
                <a:ext cx="929778" cy="937460"/>
              </a:xfrm>
              <a:custGeom>
                <a:gdLst>
                  <a:gd name="T0" fmla="*/ 121 w 121"/>
                  <a:gd name="T1" fmla="*/ 63 h 122"/>
                  <a:gd name="T2" fmla="*/ 63 w 121"/>
                  <a:gd name="T3" fmla="*/ 122 h 122"/>
                  <a:gd name="T4" fmla="*/ 0 w 121"/>
                  <a:gd name="T5" fmla="*/ 59 h 122"/>
                  <a:gd name="T6" fmla="*/ 58 w 121"/>
                  <a:gd name="T7" fmla="*/ 0 h 122"/>
                  <a:gd name="T8" fmla="*/ 121 w 121"/>
                  <a:gd name="T9" fmla="*/ 63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0" h="122">
                    <a:moveTo>
                      <a:pt x="121" y="63"/>
                    </a:moveTo>
                    <a:lnTo>
                      <a:pt x="63" y="122"/>
                    </a:lnTo>
                    <a:lnTo>
                      <a:pt x="0" y="59"/>
                    </a:lnTo>
                    <a:lnTo>
                      <a:pt x="58" y="0"/>
                    </a:lnTo>
                    <a:lnTo>
                      <a:pt x="121" y="63"/>
                    </a:lnTo>
                    <a:close/>
                  </a:path>
                </a:pathLst>
              </a:custGeom>
              <a:solidFill>
                <a:srgbClr val="5FDDF2">
                  <a:alpha val="74000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3" name="îṩļiḍê"/>
              <p:cNvSpPr/>
              <p:nvPr/>
            </p:nvSpPr>
            <p:spPr bwMode="auto">
              <a:xfrm>
                <a:off x="6518628" y="3258489"/>
                <a:ext cx="991251" cy="998933"/>
              </a:xfrm>
              <a:custGeom>
                <a:gdLst>
                  <a:gd name="T0" fmla="*/ 67 w 129"/>
                  <a:gd name="T1" fmla="*/ 130 h 130"/>
                  <a:gd name="T2" fmla="*/ 0 w 129"/>
                  <a:gd name="T3" fmla="*/ 63 h 130"/>
                  <a:gd name="T4" fmla="*/ 62 w 129"/>
                  <a:gd name="T5" fmla="*/ 0 h 130"/>
                  <a:gd name="T6" fmla="*/ 129 w 129"/>
                  <a:gd name="T7" fmla="*/ 67 h 130"/>
                  <a:gd name="T8" fmla="*/ 67 w 129"/>
                  <a:gd name="T9" fmla="*/ 130 h 130"/>
                  <a:gd name="T10" fmla="*/ 10 w 129"/>
                  <a:gd name="T11" fmla="*/ 63 h 130"/>
                  <a:gd name="T12" fmla="*/ 67 w 129"/>
                  <a:gd name="T13" fmla="*/ 120 h 130"/>
                  <a:gd name="T14" fmla="*/ 121 w 129"/>
                  <a:gd name="T15" fmla="*/ 67 h 130"/>
                  <a:gd name="T16" fmla="*/ 62 w 129"/>
                  <a:gd name="T17" fmla="*/ 9 h 130"/>
                  <a:gd name="T18" fmla="*/ 10 w 129"/>
                  <a:gd name="T19" fmla="*/ 63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9" h="130">
                    <a:moveTo>
                      <a:pt x="67" y="130"/>
                    </a:moveTo>
                    <a:lnTo>
                      <a:pt x="0" y="63"/>
                    </a:lnTo>
                    <a:lnTo>
                      <a:pt x="62" y="0"/>
                    </a:lnTo>
                    <a:lnTo>
                      <a:pt x="129" y="67"/>
                    </a:lnTo>
                    <a:lnTo>
                      <a:pt x="67" y="130"/>
                    </a:lnTo>
                    <a:close/>
                    <a:moveTo>
                      <a:pt x="10" y="63"/>
                    </a:moveTo>
                    <a:lnTo>
                      <a:pt x="67" y="120"/>
                    </a:lnTo>
                    <a:lnTo>
                      <a:pt x="121" y="67"/>
                    </a:lnTo>
                    <a:lnTo>
                      <a:pt x="62" y="9"/>
                    </a:lnTo>
                    <a:lnTo>
                      <a:pt x="10" y="63"/>
                    </a:lnTo>
                    <a:close/>
                  </a:path>
                </a:pathLst>
              </a:custGeom>
              <a:solidFill>
                <a:srgbClr val="1824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4" name="íṩļíďê"/>
              <p:cNvSpPr/>
              <p:nvPr/>
            </p:nvSpPr>
            <p:spPr bwMode="auto">
              <a:xfrm>
                <a:off x="4843496" y="4434158"/>
                <a:ext cx="660833" cy="852937"/>
              </a:xfrm>
              <a:custGeom>
                <a:gdLst>
                  <a:gd name="T0" fmla="*/ 26 w 41"/>
                  <a:gd name="T1" fmla="*/ 53 h 53"/>
                  <a:gd name="T2" fmla="*/ 26 w 41"/>
                  <a:gd name="T3" fmla="*/ 0 h 53"/>
                  <a:gd name="T4" fmla="*/ 0 w 41"/>
                  <a:gd name="T5" fmla="*/ 26 h 53"/>
                  <a:gd name="T6" fmla="*/ 26 w 41"/>
                  <a:gd name="T7" fmla="*/ 53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1" h="52">
                    <a:moveTo>
                      <a:pt x="26" y="53"/>
                    </a:moveTo>
                    <a:cubicBezTo>
                      <a:pt x="41" y="38"/>
                      <a:pt x="41" y="14"/>
                      <a:pt x="26" y="0"/>
                    </a:cubicBezTo>
                    <a:cubicBezTo>
                      <a:pt x="0" y="26"/>
                      <a:pt x="0" y="26"/>
                      <a:pt x="0" y="26"/>
                    </a:cubicBezTo>
                    <a:lnTo>
                      <a:pt x="26" y="53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5" name="i$ḻídè"/>
              <p:cNvSpPr/>
              <p:nvPr/>
            </p:nvSpPr>
            <p:spPr bwMode="auto">
              <a:xfrm>
                <a:off x="4405499" y="4195949"/>
                <a:ext cx="852936" cy="660833"/>
              </a:xfrm>
              <a:custGeom>
                <a:gdLst>
                  <a:gd name="T0" fmla="*/ 0 w 53"/>
                  <a:gd name="T1" fmla="*/ 15 h 41"/>
                  <a:gd name="T2" fmla="*/ 27 w 53"/>
                  <a:gd name="T3" fmla="*/ 41 h 41"/>
                  <a:gd name="T4" fmla="*/ 53 w 53"/>
                  <a:gd name="T5" fmla="*/ 15 h 41"/>
                  <a:gd name="T6" fmla="*/ 0 w 53"/>
                  <a:gd name="T7" fmla="*/ 15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2" h="41">
                    <a:moveTo>
                      <a:pt x="0" y="15"/>
                    </a:moveTo>
                    <a:cubicBezTo>
                      <a:pt x="27" y="41"/>
                      <a:pt x="27" y="41"/>
                      <a:pt x="27" y="41"/>
                    </a:cubicBezTo>
                    <a:cubicBezTo>
                      <a:pt x="53" y="15"/>
                      <a:pt x="53" y="15"/>
                      <a:pt x="53" y="15"/>
                    </a:cubicBezTo>
                    <a:cubicBezTo>
                      <a:pt x="39" y="0"/>
                      <a:pt x="15" y="0"/>
                      <a:pt x="0" y="15"/>
                    </a:cubicBez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6" name="išlíḑè"/>
              <p:cNvSpPr/>
              <p:nvPr/>
            </p:nvSpPr>
            <p:spPr bwMode="auto">
              <a:xfrm>
                <a:off x="5112436" y="2228821"/>
                <a:ext cx="2097760" cy="2205337"/>
              </a:xfrm>
              <a:custGeom>
                <a:gdLst>
                  <a:gd name="T0" fmla="*/ 114 w 130"/>
                  <a:gd name="T1" fmla="*/ 0 h 137"/>
                  <a:gd name="T2" fmla="*/ 9 w 130"/>
                  <a:gd name="T3" fmla="*/ 105 h 137"/>
                  <a:gd name="T4" fmla="*/ 9 w 130"/>
                  <a:gd name="T5" fmla="*/ 136 h 137"/>
                  <a:gd name="T6" fmla="*/ 9 w 130"/>
                  <a:gd name="T7" fmla="*/ 137 h 137"/>
                  <a:gd name="T8" fmla="*/ 130 w 130"/>
                  <a:gd name="T9" fmla="*/ 16 h 137"/>
                  <a:gd name="T10" fmla="*/ 114 w 130"/>
                  <a:gd name="T11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37">
                    <a:moveTo>
                      <a:pt x="114" y="0"/>
                    </a:moveTo>
                    <a:cubicBezTo>
                      <a:pt x="9" y="105"/>
                      <a:pt x="9" y="105"/>
                      <a:pt x="9" y="105"/>
                    </a:cubicBezTo>
                    <a:cubicBezTo>
                      <a:pt x="0" y="113"/>
                      <a:pt x="0" y="128"/>
                      <a:pt x="9" y="136"/>
                    </a:cubicBezTo>
                    <a:cubicBezTo>
                      <a:pt x="9" y="137"/>
                      <a:pt x="9" y="137"/>
                      <a:pt x="9" y="137"/>
                    </a:cubicBezTo>
                    <a:cubicBezTo>
                      <a:pt x="130" y="16"/>
                      <a:pt x="130" y="16"/>
                      <a:pt x="130" y="16"/>
                    </a:cubicBez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1087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7" name="ïślïḍe"/>
              <p:cNvSpPr/>
              <p:nvPr/>
            </p:nvSpPr>
            <p:spPr bwMode="auto">
              <a:xfrm>
                <a:off x="5258437" y="2490080"/>
                <a:ext cx="2205337" cy="2090074"/>
              </a:xfrm>
              <a:custGeom>
                <a:gdLst>
                  <a:gd name="T0" fmla="*/ 0 w 137"/>
                  <a:gd name="T1" fmla="*/ 121 h 130"/>
                  <a:gd name="T2" fmla="*/ 0 w 137"/>
                  <a:gd name="T3" fmla="*/ 121 h 130"/>
                  <a:gd name="T4" fmla="*/ 32 w 137"/>
                  <a:gd name="T5" fmla="*/ 121 h 130"/>
                  <a:gd name="T6" fmla="*/ 137 w 137"/>
                  <a:gd name="T7" fmla="*/ 16 h 130"/>
                  <a:gd name="T8" fmla="*/ 121 w 137"/>
                  <a:gd name="T9" fmla="*/ 0 h 130"/>
                  <a:gd name="T10" fmla="*/ 0 w 137"/>
                  <a:gd name="T11" fmla="*/ 121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7" h="130">
                    <a:moveTo>
                      <a:pt x="0" y="121"/>
                    </a:moveTo>
                    <a:cubicBezTo>
                      <a:pt x="0" y="121"/>
                      <a:pt x="0" y="121"/>
                      <a:pt x="0" y="121"/>
                    </a:cubicBezTo>
                    <a:cubicBezTo>
                      <a:pt x="9" y="130"/>
                      <a:pt x="23" y="130"/>
                      <a:pt x="32" y="121"/>
                    </a:cubicBezTo>
                    <a:cubicBezTo>
                      <a:pt x="137" y="16"/>
                      <a:pt x="137" y="16"/>
                      <a:pt x="137" y="16"/>
                    </a:cubicBezTo>
                    <a:cubicBezTo>
                      <a:pt x="121" y="0"/>
                      <a:pt x="121" y="0"/>
                      <a:pt x="121" y="0"/>
                    </a:cubicBezTo>
                    <a:lnTo>
                      <a:pt x="0" y="121"/>
                    </a:lnTo>
                    <a:close/>
                  </a:path>
                </a:pathLst>
              </a:custGeom>
              <a:solidFill>
                <a:srgbClr val="0B608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8" name="iṩḷïḑê"/>
              <p:cNvSpPr/>
              <p:nvPr/>
            </p:nvSpPr>
            <p:spPr bwMode="auto">
              <a:xfrm>
                <a:off x="7210197" y="2213453"/>
                <a:ext cx="622414" cy="630096"/>
              </a:xfrm>
              <a:custGeom>
                <a:gdLst>
                  <a:gd name="T0" fmla="*/ 17 w 39"/>
                  <a:gd name="T1" fmla="*/ 0 h 39"/>
                  <a:gd name="T2" fmla="*/ 0 w 39"/>
                  <a:gd name="T3" fmla="*/ 17 h 39"/>
                  <a:gd name="T4" fmla="*/ 16 w 39"/>
                  <a:gd name="T5" fmla="*/ 33 h 39"/>
                  <a:gd name="T6" fmla="*/ 17 w 39"/>
                  <a:gd name="T7" fmla="*/ 34 h 39"/>
                  <a:gd name="T8" fmla="*/ 34 w 39"/>
                  <a:gd name="T9" fmla="*/ 34 h 39"/>
                  <a:gd name="T10" fmla="*/ 34 w 39"/>
                  <a:gd name="T11" fmla="*/ 34 h 39"/>
                  <a:gd name="T12" fmla="*/ 34 w 39"/>
                  <a:gd name="T13" fmla="*/ 17 h 39"/>
                  <a:gd name="T14" fmla="*/ 17 w 39"/>
                  <a:gd name="T15" fmla="*/ 0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17" y="0"/>
                    </a:moveTo>
                    <a:cubicBezTo>
                      <a:pt x="0" y="17"/>
                      <a:pt x="0" y="17"/>
                      <a:pt x="0" y="17"/>
                    </a:cubicBezTo>
                    <a:cubicBezTo>
                      <a:pt x="16" y="33"/>
                      <a:pt x="16" y="33"/>
                      <a:pt x="16" y="33"/>
                    </a:cubicBezTo>
                    <a:cubicBezTo>
                      <a:pt x="17" y="34"/>
                      <a:pt x="17" y="34"/>
                      <a:pt x="17" y="34"/>
                    </a:cubicBezTo>
                    <a:cubicBezTo>
                      <a:pt x="22" y="39"/>
                      <a:pt x="29" y="39"/>
                      <a:pt x="34" y="34"/>
                    </a:cubicBezTo>
                    <a:cubicBezTo>
                      <a:pt x="34" y="34"/>
                      <a:pt x="34" y="34"/>
                      <a:pt x="34" y="34"/>
                    </a:cubicBezTo>
                    <a:cubicBezTo>
                      <a:pt x="39" y="29"/>
                      <a:pt x="39" y="22"/>
                      <a:pt x="34" y="17"/>
                    </a:cubicBez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10A9C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59" name="ís1iḑé"/>
              <p:cNvSpPr/>
              <p:nvPr/>
            </p:nvSpPr>
            <p:spPr bwMode="auto">
              <a:xfrm>
                <a:off x="6856728" y="1859984"/>
                <a:ext cx="622414" cy="630096"/>
              </a:xfrm>
              <a:custGeom>
                <a:gdLst>
                  <a:gd name="T0" fmla="*/ 39 w 39"/>
                  <a:gd name="T1" fmla="*/ 22 h 39"/>
                  <a:gd name="T2" fmla="*/ 22 w 39"/>
                  <a:gd name="T3" fmla="*/ 5 h 39"/>
                  <a:gd name="T4" fmla="*/ 5 w 39"/>
                  <a:gd name="T5" fmla="*/ 5 h 39"/>
                  <a:gd name="T6" fmla="*/ 5 w 39"/>
                  <a:gd name="T7" fmla="*/ 5 h 39"/>
                  <a:gd name="T8" fmla="*/ 5 w 39"/>
                  <a:gd name="T9" fmla="*/ 21 h 39"/>
                  <a:gd name="T10" fmla="*/ 6 w 39"/>
                  <a:gd name="T11" fmla="*/ 23 h 39"/>
                  <a:gd name="T12" fmla="*/ 22 w 39"/>
                  <a:gd name="T13" fmla="*/ 39 h 39"/>
                  <a:gd name="T14" fmla="*/ 39 w 39"/>
                  <a:gd name="T15" fmla="*/ 22 h 3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39" h="39">
                    <a:moveTo>
                      <a:pt x="39" y="22"/>
                    </a:moveTo>
                    <a:cubicBezTo>
                      <a:pt x="22" y="5"/>
                      <a:pt x="22" y="5"/>
                      <a:pt x="22" y="5"/>
                    </a:cubicBezTo>
                    <a:cubicBezTo>
                      <a:pt x="17" y="0"/>
                      <a:pt x="10" y="0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0" y="9"/>
                      <a:pt x="0" y="17"/>
                      <a:pt x="5" y="21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22" y="39"/>
                      <a:pt x="22" y="39"/>
                      <a:pt x="22" y="39"/>
                    </a:cubicBezTo>
                    <a:lnTo>
                      <a:pt x="39" y="22"/>
                    </a:lnTo>
                    <a:close/>
                  </a:path>
                </a:pathLst>
              </a:custGeom>
              <a:solidFill>
                <a:srgbClr val="5FDDF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0" name="îšlïdè"/>
              <p:cNvSpPr/>
              <p:nvPr/>
            </p:nvSpPr>
            <p:spPr bwMode="auto">
              <a:xfrm>
                <a:off x="4405499" y="4887517"/>
                <a:ext cx="322732" cy="322731"/>
              </a:xfrm>
              <a:custGeom>
                <a:gdLst>
                  <a:gd name="T0" fmla="*/ 18 w 20"/>
                  <a:gd name="T1" fmla="*/ 20 h 20"/>
                  <a:gd name="T2" fmla="*/ 0 w 20"/>
                  <a:gd name="T3" fmla="*/ 1 h 20"/>
                  <a:gd name="T4" fmla="*/ 2 w 20"/>
                  <a:gd name="T5" fmla="*/ 0 h 20"/>
                  <a:gd name="T6" fmla="*/ 3 w 20"/>
                  <a:gd name="T7" fmla="*/ 1 h 20"/>
                  <a:gd name="T8" fmla="*/ 18 w 20"/>
                  <a:gd name="T9" fmla="*/ 16 h 20"/>
                  <a:gd name="T10" fmla="*/ 20 w 20"/>
                  <a:gd name="T11" fmla="*/ 18 h 20"/>
                  <a:gd name="T12" fmla="*/ 18 w 20"/>
                  <a:gd name="T13" fmla="*/ 20 h 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20">
                    <a:moveTo>
                      <a:pt x="18" y="20"/>
                    </a:moveTo>
                    <a:cubicBezTo>
                      <a:pt x="8" y="20"/>
                      <a:pt x="0" y="11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3" y="0"/>
                      <a:pt x="3" y="1"/>
                    </a:cubicBezTo>
                    <a:cubicBezTo>
                      <a:pt x="3" y="10"/>
                      <a:pt x="10" y="16"/>
                      <a:pt x="18" y="16"/>
                    </a:cubicBezTo>
                    <a:cubicBezTo>
                      <a:pt x="19" y="16"/>
                      <a:pt x="20" y="17"/>
                      <a:pt x="20" y="18"/>
                    </a:cubicBezTo>
                    <a:cubicBezTo>
                      <a:pt x="20" y="19"/>
                      <a:pt x="19" y="20"/>
                      <a:pt x="18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1" name="íśḷîḍé"/>
              <p:cNvSpPr/>
              <p:nvPr/>
            </p:nvSpPr>
            <p:spPr bwMode="auto">
              <a:xfrm>
                <a:off x="4082768" y="4887517"/>
                <a:ext cx="645464" cy="645464"/>
              </a:xfrm>
              <a:custGeom>
                <a:gdLst>
                  <a:gd name="T0" fmla="*/ 38 w 40"/>
                  <a:gd name="T1" fmla="*/ 40 h 40"/>
                  <a:gd name="T2" fmla="*/ 0 w 40"/>
                  <a:gd name="T3" fmla="*/ 1 h 40"/>
                  <a:gd name="T4" fmla="*/ 1 w 40"/>
                  <a:gd name="T5" fmla="*/ 0 h 40"/>
                  <a:gd name="T6" fmla="*/ 3 w 40"/>
                  <a:gd name="T7" fmla="*/ 1 h 40"/>
                  <a:gd name="T8" fmla="*/ 38 w 40"/>
                  <a:gd name="T9" fmla="*/ 37 h 40"/>
                  <a:gd name="T10" fmla="*/ 40 w 40"/>
                  <a:gd name="T11" fmla="*/ 38 h 40"/>
                  <a:gd name="T12" fmla="*/ 38 w 40"/>
                  <a:gd name="T13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0" h="40">
                    <a:moveTo>
                      <a:pt x="38" y="40"/>
                    </a:moveTo>
                    <a:cubicBezTo>
                      <a:pt x="17" y="40"/>
                      <a:pt x="0" y="23"/>
                      <a:pt x="0" y="1"/>
                    </a:cubicBezTo>
                    <a:cubicBezTo>
                      <a:pt x="0" y="0"/>
                      <a:pt x="0" y="0"/>
                      <a:pt x="1" y="0"/>
                    </a:cubicBezTo>
                    <a:cubicBezTo>
                      <a:pt x="2" y="0"/>
                      <a:pt x="3" y="0"/>
                      <a:pt x="3" y="1"/>
                    </a:cubicBezTo>
                    <a:cubicBezTo>
                      <a:pt x="3" y="21"/>
                      <a:pt x="19" y="37"/>
                      <a:pt x="38" y="37"/>
                    </a:cubicBezTo>
                    <a:cubicBezTo>
                      <a:pt x="39" y="37"/>
                      <a:pt x="40" y="37"/>
                      <a:pt x="40" y="38"/>
                    </a:cubicBezTo>
                    <a:cubicBezTo>
                      <a:pt x="40" y="39"/>
                      <a:pt x="39" y="40"/>
                      <a:pt x="38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  <p:sp>
            <p:nvSpPr>
              <p:cNvPr id="62" name="ísḻíḍe"/>
              <p:cNvSpPr/>
              <p:nvPr/>
            </p:nvSpPr>
            <p:spPr bwMode="auto">
              <a:xfrm>
                <a:off x="3713931" y="4887517"/>
                <a:ext cx="1014301" cy="998933"/>
              </a:xfrm>
              <a:custGeom>
                <a:gdLst>
                  <a:gd name="T0" fmla="*/ 61 w 63"/>
                  <a:gd name="T1" fmla="*/ 62 h 62"/>
                  <a:gd name="T2" fmla="*/ 0 w 63"/>
                  <a:gd name="T3" fmla="*/ 1 h 62"/>
                  <a:gd name="T4" fmla="*/ 2 w 63"/>
                  <a:gd name="T5" fmla="*/ 0 h 62"/>
                  <a:gd name="T6" fmla="*/ 4 w 63"/>
                  <a:gd name="T7" fmla="*/ 1 h 62"/>
                  <a:gd name="T8" fmla="*/ 61 w 63"/>
                  <a:gd name="T9" fmla="*/ 59 h 62"/>
                  <a:gd name="T10" fmla="*/ 63 w 63"/>
                  <a:gd name="T11" fmla="*/ 60 h 62"/>
                  <a:gd name="T12" fmla="*/ 61 w 63"/>
                  <a:gd name="T13" fmla="*/ 62 h 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62">
                    <a:moveTo>
                      <a:pt x="61" y="62"/>
                    </a:moveTo>
                    <a:cubicBezTo>
                      <a:pt x="28" y="62"/>
                      <a:pt x="0" y="35"/>
                      <a:pt x="0" y="1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3" y="0"/>
                      <a:pt x="4" y="0"/>
                      <a:pt x="4" y="1"/>
                    </a:cubicBezTo>
                    <a:cubicBezTo>
                      <a:pt x="4" y="33"/>
                      <a:pt x="30" y="59"/>
                      <a:pt x="61" y="59"/>
                    </a:cubicBezTo>
                    <a:cubicBezTo>
                      <a:pt x="62" y="59"/>
                      <a:pt x="63" y="60"/>
                      <a:pt x="63" y="60"/>
                    </a:cubicBezTo>
                    <a:cubicBezTo>
                      <a:pt x="63" y="61"/>
                      <a:pt x="62" y="62"/>
                      <a:pt x="61" y="62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/>
              </a:p>
            </p:txBody>
          </p:sp>
        </p:grpSp>
      </p:grpSp>
      <p:sp>
        <p:nvSpPr>
          <p:cNvPr id="63" name="矩形 62"/>
          <p:cNvSpPr/>
          <p:nvPr/>
        </p:nvSpPr>
        <p:spPr>
          <a:xfrm>
            <a:off x="934690" y="2641887"/>
            <a:ext cx="7243366" cy="19720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依据原</a:t>
            </a:r>
            <a:r>
              <a:rPr lang="en-US" altLang="zh-CN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MAC</a:t>
            </a: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地址进行自学习。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收到未知单播帧或广播帧均会采取“泛洪”动作。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收到已知单播帧进行“转发”操作。</a:t>
            </a:r>
          </a:p>
          <a:p>
            <a:pPr marL="342900" indent="-342900">
              <a:lnSpc>
                <a:spcPct val="130000"/>
              </a:lnSpc>
              <a:buFont typeface="Wingdings" panose="05000000000000000000" pitchFamily="2" charset="2"/>
              <a:buChar char="n"/>
            </a:pPr>
            <a:r>
              <a:rPr lang="zh-CN" altLang="en-US" sz="2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收到错误帧会丢弃该帧。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Line 126"/>
          <p:cNvSpPr>
            <a:spLocks noChangeShapeType="1"/>
          </p:cNvSpPr>
          <p:nvPr/>
        </p:nvSpPr>
        <p:spPr bwMode="auto">
          <a:xfrm>
            <a:off x="3000375" y="2578100"/>
            <a:ext cx="504825" cy="1152525"/>
          </a:xfrm>
          <a:prstGeom prst="line">
            <a:avLst/>
          </a:prstGeom>
          <a:noFill/>
          <a:ln w="28575">
            <a:solidFill>
              <a:srgbClr val="0D6C9B"/>
            </a:solidFill>
            <a:round/>
          </a:ln>
          <a:effectLst>
            <a:prstShdw prst="shdw17" dist="17961" dir="2700000">
              <a:srgbClr val="99CCFF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Line 2"/>
          <p:cNvSpPr>
            <a:spLocks noChangeShapeType="1"/>
          </p:cNvSpPr>
          <p:nvPr/>
        </p:nvSpPr>
        <p:spPr bwMode="auto">
          <a:xfrm>
            <a:off x="3334196" y="2312988"/>
            <a:ext cx="2403030" cy="0"/>
          </a:xfrm>
          <a:prstGeom prst="line">
            <a:avLst/>
          </a:prstGeom>
          <a:noFill/>
          <a:ln w="28575">
            <a:solidFill>
              <a:srgbClr val="0D6C9B"/>
            </a:solidFill>
            <a:round/>
          </a:ln>
          <a:effectLst>
            <a:prstShdw prst="shdw17" dist="17961" dir="2700000">
              <a:srgbClr val="99CCFF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" name="Line 125"/>
          <p:cNvSpPr>
            <a:spLocks noChangeShapeType="1"/>
          </p:cNvSpPr>
          <p:nvPr/>
        </p:nvSpPr>
        <p:spPr bwMode="auto">
          <a:xfrm flipH="1">
            <a:off x="2136775" y="2578100"/>
            <a:ext cx="431800" cy="1152525"/>
          </a:xfrm>
          <a:prstGeom prst="line">
            <a:avLst/>
          </a:prstGeom>
          <a:noFill/>
          <a:ln w="28575">
            <a:solidFill>
              <a:srgbClr val="0D6C9B"/>
            </a:solidFill>
            <a:round/>
          </a:ln>
          <a:effectLst>
            <a:prstShdw prst="shdw17" dist="17961" dir="2700000">
              <a:srgbClr val="99CCFF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7" name="Text Box 129"/>
          <p:cNvSpPr txBox="1">
            <a:spLocks noChangeArrowheads="1"/>
          </p:cNvSpPr>
          <p:nvPr/>
        </p:nvSpPr>
        <p:spPr bwMode="auto">
          <a:xfrm>
            <a:off x="1868218" y="2575123"/>
            <a:ext cx="6477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</a:rPr>
              <a:t>接口</a:t>
            </a:r>
            <a:r>
              <a:rPr lang="en-US" altLang="zh-CN" sz="14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29" name="Text Box 131"/>
          <p:cNvSpPr txBox="1">
            <a:spLocks noChangeArrowheads="1"/>
          </p:cNvSpPr>
          <p:nvPr/>
        </p:nvSpPr>
        <p:spPr bwMode="auto">
          <a:xfrm>
            <a:off x="2957425" y="2585514"/>
            <a:ext cx="92544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</a:rPr>
              <a:t>接口</a:t>
            </a:r>
            <a:r>
              <a:rPr lang="en-US" altLang="zh-CN" sz="1400" b="1">
                <a:solidFill>
                  <a:schemeClr val="bg1"/>
                </a:solidFill>
              </a:rPr>
              <a:t>2</a:t>
            </a:r>
          </a:p>
        </p:txBody>
      </p:sp>
      <p:grpSp>
        <p:nvGrpSpPr>
          <p:cNvPr id="144" name="组合 143"/>
          <p:cNvGrpSpPr/>
          <p:nvPr/>
        </p:nvGrpSpPr>
        <p:grpSpPr>
          <a:xfrm>
            <a:off x="2230496" y="2012785"/>
            <a:ext cx="1159291" cy="579111"/>
            <a:chOff x="3969568" y="1082039"/>
            <a:chExt cx="1159291" cy="579111"/>
          </a:xfrm>
        </p:grpSpPr>
        <p:sp>
          <p:nvSpPr>
            <p:cNvPr id="139" name="矩形: 圆角 138"/>
            <p:cNvSpPr/>
            <p:nvPr/>
          </p:nvSpPr>
          <p:spPr>
            <a:xfrm>
              <a:off x="3969568" y="1082039"/>
              <a:ext cx="1159291" cy="579111"/>
            </a:xfrm>
            <a:prstGeom prst="roundRect">
              <a:avLst/>
            </a:prstGeom>
            <a:solidFill>
              <a:srgbClr val="5FDDF2">
                <a:alpha val="3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chemeClr val="bg1"/>
                  </a:solidFill>
                </a:rPr>
                <a:t>S</a:t>
              </a:r>
              <a:endParaRPr lang="zh-CN" altLang="en-US" sz="2000">
                <a:solidFill>
                  <a:schemeClr val="bg1"/>
                </a:solidFill>
              </a:endParaRPr>
            </a:p>
          </p:txBody>
        </p:sp>
        <p:sp>
          <p:nvSpPr>
            <p:cNvPr id="140" name="箭头: 右 139"/>
            <p:cNvSpPr/>
            <p:nvPr/>
          </p:nvSpPr>
          <p:spPr>
            <a:xfrm>
              <a:off x="4026521" y="1133477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箭头: 右 140"/>
            <p:cNvSpPr/>
            <p:nvPr/>
          </p:nvSpPr>
          <p:spPr>
            <a:xfrm>
              <a:off x="4689345" y="1133477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箭头: 右 141"/>
            <p:cNvSpPr/>
            <p:nvPr/>
          </p:nvSpPr>
          <p:spPr>
            <a:xfrm flipH="1">
              <a:off x="4020450" y="1419108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箭头: 右 142"/>
            <p:cNvSpPr/>
            <p:nvPr/>
          </p:nvSpPr>
          <p:spPr>
            <a:xfrm flipH="1">
              <a:off x="4683274" y="1419108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497824" y="4890671"/>
            <a:ext cx="71007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600" b="1">
                <a:solidFill>
                  <a:schemeClr val="bg1"/>
                </a:solidFill>
              </a:rPr>
              <a:t>11</a:t>
            </a:r>
          </a:p>
        </p:txBody>
      </p:sp>
      <p:grpSp>
        <p:nvGrpSpPr>
          <p:cNvPr id="5" name="Group 7"/>
          <p:cNvGrpSpPr/>
          <p:nvPr/>
        </p:nvGrpSpPr>
        <p:grpSpPr>
          <a:xfrm>
            <a:off x="1560513" y="3729040"/>
            <a:ext cx="863600" cy="1091160"/>
            <a:chOff x="2967" y="2733"/>
            <a:chExt cx="789" cy="930"/>
          </a:xfrm>
        </p:grpSpPr>
        <p:grpSp>
          <p:nvGrpSpPr>
            <p:cNvPr id="6" name="Group 8"/>
            <p:cNvGrpSpPr/>
            <p:nvPr/>
          </p:nvGrpSpPr>
          <p:grpSpPr>
            <a:xfrm>
              <a:off x="2967" y="3191"/>
              <a:ext cx="763" cy="472"/>
              <a:chOff x="1929" y="1343"/>
              <a:chExt cx="763" cy="472"/>
            </a:xfrm>
          </p:grpSpPr>
          <p:sp>
            <p:nvSpPr>
              <p:cNvPr id="19" name="Freeform 9"/>
              <p:cNvSpPr>
                <a:spLocks noChangeAspect="1"/>
              </p:cNvSpPr>
              <p:nvPr/>
            </p:nvSpPr>
            <p:spPr bwMode="auto">
              <a:xfrm>
                <a:off x="2428" y="1450"/>
                <a:ext cx="263" cy="305"/>
              </a:xfrm>
              <a:custGeom>
                <a:gdLst>
                  <a:gd name="T0" fmla="*/ 3 w 364"/>
                  <a:gd name="T1" fmla="*/ 212 h 422"/>
                  <a:gd name="T2" fmla="*/ 364 w 364"/>
                  <a:gd name="T3" fmla="*/ 0 h 422"/>
                  <a:gd name="T4" fmla="*/ 364 w 364"/>
                  <a:gd name="T5" fmla="*/ 180 h 422"/>
                  <a:gd name="T6" fmla="*/ 0 w 364"/>
                  <a:gd name="T7" fmla="*/ 422 h 4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4" h="422">
                    <a:moveTo>
                      <a:pt x="3" y="212"/>
                    </a:moveTo>
                    <a:lnTo>
                      <a:pt x="364" y="0"/>
                    </a:lnTo>
                    <a:lnTo>
                      <a:pt x="364" y="180"/>
                    </a:lnTo>
                    <a:lnTo>
                      <a:pt x="0" y="422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10"/>
              <p:cNvSpPr>
                <a:spLocks noChangeAspect="1"/>
              </p:cNvSpPr>
              <p:nvPr/>
            </p:nvSpPr>
            <p:spPr bwMode="auto">
              <a:xfrm>
                <a:off x="1929" y="1343"/>
                <a:ext cx="763" cy="264"/>
              </a:xfrm>
              <a:custGeom>
                <a:gdLst>
                  <a:gd name="T0" fmla="*/ 715 w 1091"/>
                  <a:gd name="T1" fmla="*/ 376 h 377"/>
                  <a:gd name="T2" fmla="*/ 0 w 1091"/>
                  <a:gd name="T3" fmla="*/ 187 h 377"/>
                  <a:gd name="T4" fmla="*/ 397 w 1091"/>
                  <a:gd name="T5" fmla="*/ 0 h 377"/>
                  <a:gd name="T6" fmla="*/ 1090 w 1091"/>
                  <a:gd name="T7" fmla="*/ 152 h 377"/>
                  <a:gd name="T8" fmla="*/ 715 w 1091"/>
                  <a:gd name="T9" fmla="*/ 376 h 3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91" h="377">
                    <a:moveTo>
                      <a:pt x="715" y="376"/>
                    </a:moveTo>
                    <a:lnTo>
                      <a:pt x="0" y="187"/>
                    </a:lnTo>
                    <a:lnTo>
                      <a:pt x="397" y="0"/>
                    </a:lnTo>
                    <a:lnTo>
                      <a:pt x="1090" y="152"/>
                    </a:lnTo>
                    <a:lnTo>
                      <a:pt x="715" y="376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1"/>
              <p:cNvSpPr>
                <a:spLocks noChangeAspect="1"/>
              </p:cNvSpPr>
              <p:nvPr/>
            </p:nvSpPr>
            <p:spPr bwMode="auto">
              <a:xfrm>
                <a:off x="1929" y="1473"/>
                <a:ext cx="499" cy="282"/>
              </a:xfrm>
              <a:custGeom>
                <a:gdLst>
                  <a:gd name="T0" fmla="*/ 0 w 690"/>
                  <a:gd name="T1" fmla="*/ 5 h 390"/>
                  <a:gd name="T2" fmla="*/ 0 w 690"/>
                  <a:gd name="T3" fmla="*/ 192 h 390"/>
                  <a:gd name="T4" fmla="*/ 690 w 690"/>
                  <a:gd name="T5" fmla="*/ 390 h 390"/>
                  <a:gd name="T6" fmla="*/ 690 w 690"/>
                  <a:gd name="T7" fmla="*/ 185 h 390"/>
                  <a:gd name="T8" fmla="*/ 4 w 690"/>
                  <a:gd name="T9" fmla="*/ 0 h 3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0" h="390">
                    <a:moveTo>
                      <a:pt x="0" y="5"/>
                    </a:moveTo>
                    <a:lnTo>
                      <a:pt x="0" y="192"/>
                    </a:lnTo>
                    <a:lnTo>
                      <a:pt x="690" y="390"/>
                    </a:lnTo>
                    <a:lnTo>
                      <a:pt x="690" y="185"/>
                    </a:lnTo>
                    <a:lnTo>
                      <a:pt x="4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12"/>
              <p:cNvSpPr>
                <a:spLocks noChangeAspect="1"/>
              </p:cNvSpPr>
              <p:nvPr/>
            </p:nvSpPr>
            <p:spPr bwMode="auto">
              <a:xfrm>
                <a:off x="2190" y="1573"/>
                <a:ext cx="196" cy="137"/>
              </a:xfrm>
              <a:custGeom>
                <a:gdLst>
                  <a:gd name="T0" fmla="*/ 0 w 271"/>
                  <a:gd name="T1" fmla="*/ 0 h 189"/>
                  <a:gd name="T2" fmla="*/ 271 w 271"/>
                  <a:gd name="T3" fmla="*/ 73 h 189"/>
                  <a:gd name="T4" fmla="*/ 271 w 271"/>
                  <a:gd name="T5" fmla="*/ 189 h 189"/>
                  <a:gd name="T6" fmla="*/ 0 w 271"/>
                  <a:gd name="T7" fmla="*/ 115 h 189"/>
                  <a:gd name="T8" fmla="*/ 0 w 271"/>
                  <a:gd name="T9" fmla="*/ 0 h 1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1" h="189">
                    <a:moveTo>
                      <a:pt x="0" y="0"/>
                    </a:moveTo>
                    <a:lnTo>
                      <a:pt x="271" y="73"/>
                    </a:lnTo>
                    <a:lnTo>
                      <a:pt x="271" y="189"/>
                    </a:lnTo>
                    <a:lnTo>
                      <a:pt x="0" y="115"/>
                    </a:lnTo>
                    <a:lnTo>
                      <a:pt x="0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41176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A9A9A9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3"/>
              <p:cNvSpPr>
                <a:spLocks noChangeAspect="1" noChangeArrowheads="1"/>
              </p:cNvSpPr>
              <p:nvPr/>
            </p:nvSpPr>
            <p:spPr bwMode="auto">
              <a:xfrm>
                <a:off x="2194" y="1624"/>
                <a:ext cx="189" cy="49"/>
              </a:xfrm>
              <a:custGeom>
                <a:gdLst>
                  <a:gd name="T0" fmla="*/ 0 w 261"/>
                  <a:gd name="T1" fmla="*/ 0 h 69"/>
                  <a:gd name="T2" fmla="*/ 261 w 261"/>
                  <a:gd name="T3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261" y="69"/>
                    </a:lnTo>
                  </a:path>
                </a:pathLst>
              </a:cu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14"/>
              <p:cNvSpPr/>
              <p:nvPr/>
            </p:nvSpPr>
            <p:spPr bwMode="auto">
              <a:xfrm>
                <a:off x="2190" y="1472"/>
                <a:ext cx="169" cy="283"/>
              </a:xfrm>
              <a:custGeom>
                <a:gdLst>
                  <a:gd name="T0" fmla="*/ 0 w 195"/>
                  <a:gd name="T1" fmla="*/ 84 h 84"/>
                  <a:gd name="T2" fmla="*/ 0 w 195"/>
                  <a:gd name="T3" fmla="*/ 0 h 84"/>
                  <a:gd name="T4" fmla="*/ 195 w 195"/>
                  <a:gd name="T5" fmla="*/ 5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5" h="84">
                    <a:moveTo>
                      <a:pt x="0" y="84"/>
                    </a:moveTo>
                    <a:lnTo>
                      <a:pt x="0" y="0"/>
                    </a:lnTo>
                    <a:lnTo>
                      <a:pt x="195" y="54"/>
                    </a:lnTo>
                  </a:path>
                </a:pathLst>
              </a:custGeom>
              <a:noFill/>
              <a:ln w="6350" cap="flat" cmpd="sng">
                <a:solidFill>
                  <a:srgbClr val="777777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Line 15"/>
              <p:cNvSpPr>
                <a:spLocks noChangeShapeType="1"/>
              </p:cNvSpPr>
              <p:nvPr/>
            </p:nvSpPr>
            <p:spPr bwMode="auto">
              <a:xfrm>
                <a:off x="2207" y="1600"/>
                <a:ext cx="153" cy="38"/>
              </a:xfrm>
              <a:prstGeom prst="line">
                <a:avLst/>
              </a:pr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Line 16"/>
              <p:cNvSpPr>
                <a:spLocks noChangeShapeType="1"/>
              </p:cNvSpPr>
              <p:nvPr/>
            </p:nvSpPr>
            <p:spPr bwMode="auto">
              <a:xfrm>
                <a:off x="2337" y="1678"/>
                <a:ext cx="29" cy="6"/>
              </a:xfrm>
              <a:prstGeom prst="line">
                <a:avLst/>
              </a:prstGeom>
              <a:noFill/>
              <a:ln w="19050">
                <a:solidFill>
                  <a:srgbClr val="D60093"/>
                </a:solidFill>
                <a:round/>
              </a:ln>
              <a:effectLst>
                <a:prstShdw prst="shdw17" dist="17961" dir="2700000">
                  <a:srgbClr val="D60093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17"/>
              <p:cNvSpPr/>
              <p:nvPr/>
            </p:nvSpPr>
            <p:spPr bwMode="auto">
              <a:xfrm>
                <a:off x="2255" y="1481"/>
                <a:ext cx="47" cy="283"/>
              </a:xfrm>
              <a:custGeom>
                <a:gdLst>
                  <a:gd name="T0" fmla="*/ 0 w 64"/>
                  <a:gd name="T1" fmla="*/ 0 h 35"/>
                  <a:gd name="T2" fmla="*/ 1 w 64"/>
                  <a:gd name="T3" fmla="*/ 18 h 35"/>
                  <a:gd name="T4" fmla="*/ 64 w 64"/>
                  <a:gd name="T5" fmla="*/ 35 h 35"/>
                  <a:gd name="T6" fmla="*/ 64 w 64"/>
                  <a:gd name="T7" fmla="*/ 19 h 35"/>
                  <a:gd name="T8" fmla="*/ 0 w 64"/>
                  <a:gd name="T9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" h="35">
                    <a:moveTo>
                      <a:pt x="0" y="0"/>
                    </a:moveTo>
                    <a:lnTo>
                      <a:pt x="1" y="18"/>
                    </a:lnTo>
                    <a:lnTo>
                      <a:pt x="64" y="35"/>
                    </a:lnTo>
                    <a:lnTo>
                      <a:pt x="64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77777"/>
              </a:solidFill>
              <a:ln>
                <a:noFill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19050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Line 18"/>
              <p:cNvSpPr>
                <a:spLocks noChangeShapeType="1"/>
              </p:cNvSpPr>
              <p:nvPr/>
            </p:nvSpPr>
            <p:spPr bwMode="auto">
              <a:xfrm>
                <a:off x="1942" y="1503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Line 19"/>
              <p:cNvSpPr>
                <a:spLocks noChangeShapeType="1"/>
              </p:cNvSpPr>
              <p:nvPr/>
            </p:nvSpPr>
            <p:spPr bwMode="auto">
              <a:xfrm>
                <a:off x="1942" y="1525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Line 20"/>
              <p:cNvSpPr>
                <a:spLocks noChangeShapeType="1"/>
              </p:cNvSpPr>
              <p:nvPr/>
            </p:nvSpPr>
            <p:spPr bwMode="auto">
              <a:xfrm>
                <a:off x="1942" y="1548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Line 21"/>
              <p:cNvSpPr>
                <a:spLocks noChangeShapeType="1"/>
              </p:cNvSpPr>
              <p:nvPr/>
            </p:nvSpPr>
            <p:spPr bwMode="auto">
              <a:xfrm>
                <a:off x="1942" y="1570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22"/>
              <p:cNvSpPr/>
              <p:nvPr/>
            </p:nvSpPr>
            <p:spPr bwMode="auto">
              <a:xfrm>
                <a:off x="2192" y="1532"/>
                <a:ext cx="169" cy="283"/>
              </a:xfrm>
              <a:custGeom>
                <a:gdLst>
                  <a:gd name="T0" fmla="*/ 0 w 275"/>
                  <a:gd name="T1" fmla="*/ 40 h 117"/>
                  <a:gd name="T2" fmla="*/ 275 w 275"/>
                  <a:gd name="T3" fmla="*/ 117 h 117"/>
                  <a:gd name="T4" fmla="*/ 275 w 275"/>
                  <a:gd name="T5" fmla="*/ 0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75" h="117">
                    <a:moveTo>
                      <a:pt x="0" y="40"/>
                    </a:moveTo>
                    <a:lnTo>
                      <a:pt x="275" y="117"/>
                    </a:lnTo>
                    <a:lnTo>
                      <a:pt x="275" y="0"/>
                    </a:lnTo>
                  </a:path>
                </a:pathLst>
              </a:custGeom>
              <a:noFill/>
              <a:ln w="6350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" name="Group 23"/>
            <p:cNvGrpSpPr/>
            <p:nvPr/>
          </p:nvGrpSpPr>
          <p:grpSpPr>
            <a:xfrm>
              <a:off x="3042" y="2733"/>
              <a:ext cx="714" cy="672"/>
              <a:chOff x="2004" y="885"/>
              <a:chExt cx="714" cy="672"/>
            </a:xfrm>
          </p:grpSpPr>
          <p:sp>
            <p:nvSpPr>
              <p:cNvPr id="8" name="Freeform 24"/>
              <p:cNvSpPr/>
              <p:nvPr/>
            </p:nvSpPr>
            <p:spPr bwMode="auto">
              <a:xfrm>
                <a:off x="2058" y="1322"/>
                <a:ext cx="556" cy="235"/>
              </a:xfrm>
              <a:custGeom>
                <a:gdLst>
                  <a:gd name="T0" fmla="*/ 0 w 556"/>
                  <a:gd name="T1" fmla="*/ 128 h 235"/>
                  <a:gd name="T2" fmla="*/ 238 w 556"/>
                  <a:gd name="T3" fmla="*/ 0 h 235"/>
                  <a:gd name="T4" fmla="*/ 556 w 556"/>
                  <a:gd name="T5" fmla="*/ 91 h 235"/>
                  <a:gd name="T6" fmla="*/ 556 w 556"/>
                  <a:gd name="T7" fmla="*/ 108 h 235"/>
                  <a:gd name="T8" fmla="*/ 334 w 556"/>
                  <a:gd name="T9" fmla="*/ 235 h 235"/>
                  <a:gd name="T10" fmla="*/ 0 w 556"/>
                  <a:gd name="T11" fmla="*/ 148 h 235"/>
                  <a:gd name="T12" fmla="*/ 0 w 556"/>
                  <a:gd name="T13" fmla="*/ 128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6" h="235">
                    <a:moveTo>
                      <a:pt x="0" y="128"/>
                    </a:moveTo>
                    <a:lnTo>
                      <a:pt x="238" y="0"/>
                    </a:lnTo>
                    <a:lnTo>
                      <a:pt x="556" y="91"/>
                    </a:lnTo>
                    <a:lnTo>
                      <a:pt x="556" y="108"/>
                    </a:lnTo>
                    <a:lnTo>
                      <a:pt x="334" y="235"/>
                    </a:lnTo>
                    <a:lnTo>
                      <a:pt x="0" y="148"/>
                    </a:lnTo>
                    <a:lnTo>
                      <a:pt x="0" y="128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  <a:effectLst>
                <a:prstShdw prst="shdw17" dist="17961" dir="2700000">
                  <a:srgbClr val="DDDDD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" name="Freeform 25"/>
              <p:cNvSpPr/>
              <p:nvPr/>
            </p:nvSpPr>
            <p:spPr bwMode="auto">
              <a:xfrm>
                <a:off x="2065" y="1327"/>
                <a:ext cx="538" cy="208"/>
              </a:xfrm>
              <a:custGeom>
                <a:gdLst>
                  <a:gd name="T0" fmla="*/ 0 w 538"/>
                  <a:gd name="T1" fmla="*/ 124 h 208"/>
                  <a:gd name="T2" fmla="*/ 327 w 538"/>
                  <a:gd name="T3" fmla="*/ 208 h 208"/>
                  <a:gd name="T4" fmla="*/ 538 w 538"/>
                  <a:gd name="T5" fmla="*/ 86 h 208"/>
                  <a:gd name="T6" fmla="*/ 233 w 538"/>
                  <a:gd name="T7" fmla="*/ 0 h 208"/>
                  <a:gd name="T8" fmla="*/ 0 w 538"/>
                  <a:gd name="T9" fmla="*/ 124 h 2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8" h="208">
                    <a:moveTo>
                      <a:pt x="0" y="124"/>
                    </a:moveTo>
                    <a:lnTo>
                      <a:pt x="327" y="208"/>
                    </a:lnTo>
                    <a:lnTo>
                      <a:pt x="538" y="86"/>
                    </a:lnTo>
                    <a:lnTo>
                      <a:pt x="233" y="0"/>
                    </a:lnTo>
                    <a:lnTo>
                      <a:pt x="0" y="124"/>
                    </a:lnTo>
                    <a:close/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folHlink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" name="Oval 26"/>
              <p:cNvSpPr>
                <a:spLocks noChangeArrowheads="1"/>
              </p:cNvSpPr>
              <p:nvPr/>
            </p:nvSpPr>
            <p:spPr bwMode="auto">
              <a:xfrm>
                <a:off x="2199" y="1378"/>
                <a:ext cx="280" cy="112"/>
              </a:xfrm>
              <a:prstGeom prst="ellipse">
                <a:avLst/>
              </a:pr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Freeform 27"/>
              <p:cNvSpPr/>
              <p:nvPr/>
            </p:nvSpPr>
            <p:spPr bwMode="auto">
              <a:xfrm>
                <a:off x="2046" y="1382"/>
                <a:ext cx="452" cy="126"/>
              </a:xfrm>
              <a:custGeom>
                <a:gdLst>
                  <a:gd name="T0" fmla="*/ 0 w 646"/>
                  <a:gd name="T1" fmla="*/ 0 h 180"/>
                  <a:gd name="T2" fmla="*/ 20 w 646"/>
                  <a:gd name="T3" fmla="*/ 36 h 180"/>
                  <a:gd name="T4" fmla="*/ 574 w 646"/>
                  <a:gd name="T5" fmla="*/ 180 h 180"/>
                  <a:gd name="T6" fmla="*/ 646 w 646"/>
                  <a:gd name="T7" fmla="*/ 158 h 1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46" h="180">
                    <a:moveTo>
                      <a:pt x="0" y="0"/>
                    </a:moveTo>
                    <a:lnTo>
                      <a:pt x="20" y="36"/>
                    </a:lnTo>
                    <a:lnTo>
                      <a:pt x="574" y="180"/>
                    </a:lnTo>
                    <a:lnTo>
                      <a:pt x="646" y="158"/>
                    </a:lnTo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Freeform 28"/>
              <p:cNvSpPr>
                <a:spLocks noChangeAspect="1"/>
              </p:cNvSpPr>
              <p:nvPr/>
            </p:nvSpPr>
            <p:spPr bwMode="auto">
              <a:xfrm>
                <a:off x="2154" y="885"/>
                <a:ext cx="564" cy="520"/>
              </a:xfrm>
              <a:custGeom>
                <a:gdLst>
                  <a:gd name="T0" fmla="*/ 620 w 808"/>
                  <a:gd name="T1" fmla="*/ 746 h 746"/>
                  <a:gd name="T2" fmla="*/ 808 w 808"/>
                  <a:gd name="T3" fmla="*/ 525 h 746"/>
                  <a:gd name="T4" fmla="*/ 808 w 808"/>
                  <a:gd name="T5" fmla="*/ 106 h 746"/>
                  <a:gd name="T6" fmla="*/ 336 w 808"/>
                  <a:gd name="T7" fmla="*/ 0 h 746"/>
                  <a:gd name="T8" fmla="*/ 0 w 808"/>
                  <a:gd name="T9" fmla="*/ 48 h 7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05" h="746">
                    <a:moveTo>
                      <a:pt x="620" y="746"/>
                    </a:moveTo>
                    <a:lnTo>
                      <a:pt x="808" y="525"/>
                    </a:lnTo>
                    <a:lnTo>
                      <a:pt x="808" y="106"/>
                    </a:lnTo>
                    <a:lnTo>
                      <a:pt x="336" y="0"/>
                    </a:lnTo>
                    <a:lnTo>
                      <a:pt x="0" y="48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Freeform 29"/>
              <p:cNvSpPr>
                <a:spLocks noChangeAspect="1"/>
              </p:cNvSpPr>
              <p:nvPr/>
            </p:nvSpPr>
            <p:spPr bwMode="auto">
              <a:xfrm>
                <a:off x="2506" y="1000"/>
                <a:ext cx="113" cy="506"/>
              </a:xfrm>
              <a:custGeom>
                <a:gdLst>
                  <a:gd name="T0" fmla="*/ 0 w 144"/>
                  <a:gd name="T1" fmla="*/ 644 h 644"/>
                  <a:gd name="T2" fmla="*/ 0 w 144"/>
                  <a:gd name="T3" fmla="*/ 79 h 644"/>
                  <a:gd name="T4" fmla="*/ 144 w 144"/>
                  <a:gd name="T5" fmla="*/ 0 h 644"/>
                  <a:gd name="T6" fmla="*/ 144 w 144"/>
                  <a:gd name="T7" fmla="*/ 554 h 644"/>
                  <a:gd name="T8" fmla="*/ 0 w 144"/>
                  <a:gd name="T9" fmla="*/ 644 h 6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4" h="644">
                    <a:moveTo>
                      <a:pt x="0" y="644"/>
                    </a:moveTo>
                    <a:lnTo>
                      <a:pt x="0" y="79"/>
                    </a:lnTo>
                    <a:lnTo>
                      <a:pt x="144" y="0"/>
                    </a:lnTo>
                    <a:lnTo>
                      <a:pt x="144" y="554"/>
                    </a:lnTo>
                    <a:lnTo>
                      <a:pt x="0" y="644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Freeform 30"/>
              <p:cNvSpPr>
                <a:spLocks noChangeAspect="1"/>
              </p:cNvSpPr>
              <p:nvPr/>
            </p:nvSpPr>
            <p:spPr bwMode="auto">
              <a:xfrm>
                <a:off x="2004" y="891"/>
                <a:ext cx="615" cy="172"/>
              </a:xfrm>
              <a:custGeom>
                <a:gdLst>
                  <a:gd name="T0" fmla="*/ 638 w 782"/>
                  <a:gd name="T1" fmla="*/ 219 h 219"/>
                  <a:gd name="T2" fmla="*/ 0 w 782"/>
                  <a:gd name="T3" fmla="*/ 67 h 219"/>
                  <a:gd name="T4" fmla="*/ 160 w 782"/>
                  <a:gd name="T5" fmla="*/ 0 h 219"/>
                  <a:gd name="T6" fmla="*/ 782 w 782"/>
                  <a:gd name="T7" fmla="*/ 139 h 219"/>
                  <a:gd name="T8" fmla="*/ 638 w 782"/>
                  <a:gd name="T9" fmla="*/ 219 h 2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82" h="219">
                    <a:moveTo>
                      <a:pt x="638" y="219"/>
                    </a:moveTo>
                    <a:lnTo>
                      <a:pt x="0" y="67"/>
                    </a:lnTo>
                    <a:lnTo>
                      <a:pt x="160" y="0"/>
                    </a:lnTo>
                    <a:lnTo>
                      <a:pt x="782" y="139"/>
                    </a:lnTo>
                    <a:lnTo>
                      <a:pt x="638" y="219"/>
                    </a:ln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1"/>
              <p:cNvSpPr>
                <a:spLocks noChangeAspect="1"/>
              </p:cNvSpPr>
              <p:nvPr/>
            </p:nvSpPr>
            <p:spPr bwMode="auto">
              <a:xfrm>
                <a:off x="2004" y="942"/>
                <a:ext cx="502" cy="566"/>
              </a:xfrm>
              <a:custGeom>
                <a:gdLst>
                  <a:gd name="T0" fmla="*/ 671 w 672"/>
                  <a:gd name="T1" fmla="*/ 753 h 754"/>
                  <a:gd name="T2" fmla="*/ 671 w 672"/>
                  <a:gd name="T3" fmla="*/ 160 h 754"/>
                  <a:gd name="T4" fmla="*/ 0 w 672"/>
                  <a:gd name="T5" fmla="*/ 0 h 754"/>
                  <a:gd name="T6" fmla="*/ 0 w 672"/>
                  <a:gd name="T7" fmla="*/ 578 h 754"/>
                  <a:gd name="T8" fmla="*/ 671 w 672"/>
                  <a:gd name="T9" fmla="*/ 753 h 7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72" h="754">
                    <a:moveTo>
                      <a:pt x="671" y="753"/>
                    </a:moveTo>
                    <a:lnTo>
                      <a:pt x="671" y="160"/>
                    </a:lnTo>
                    <a:lnTo>
                      <a:pt x="0" y="0"/>
                    </a:lnTo>
                    <a:lnTo>
                      <a:pt x="0" y="578"/>
                    </a:lnTo>
                    <a:lnTo>
                      <a:pt x="671" y="753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2"/>
              <p:cNvSpPr>
                <a:spLocks noChangeAspect="1"/>
              </p:cNvSpPr>
              <p:nvPr/>
            </p:nvSpPr>
            <p:spPr bwMode="auto">
              <a:xfrm>
                <a:off x="2043" y="992"/>
                <a:ext cx="425" cy="464"/>
              </a:xfrm>
              <a:custGeom>
                <a:gdLst>
                  <a:gd name="T0" fmla="*/ 490 w 491"/>
                  <a:gd name="T1" fmla="*/ 548 h 549"/>
                  <a:gd name="T2" fmla="*/ 490 w 491"/>
                  <a:gd name="T3" fmla="*/ 117 h 549"/>
                  <a:gd name="T4" fmla="*/ 0 w 491"/>
                  <a:gd name="T5" fmla="*/ 0 h 549"/>
                  <a:gd name="T6" fmla="*/ 0 w 491"/>
                  <a:gd name="T7" fmla="*/ 424 h 549"/>
                  <a:gd name="T8" fmla="*/ 490 w 491"/>
                  <a:gd name="T9" fmla="*/ 548 h 5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1" h="549">
                    <a:moveTo>
                      <a:pt x="490" y="548"/>
                    </a:moveTo>
                    <a:lnTo>
                      <a:pt x="490" y="117"/>
                    </a:lnTo>
                    <a:lnTo>
                      <a:pt x="0" y="0"/>
                    </a:lnTo>
                    <a:lnTo>
                      <a:pt x="0" y="424"/>
                    </a:lnTo>
                    <a:lnTo>
                      <a:pt x="490" y="548"/>
                    </a:lnTo>
                  </a:path>
                </a:pathLst>
              </a:custGeom>
              <a:solidFill>
                <a:srgbClr val="CECECE"/>
              </a:solidFill>
              <a:ln>
                <a:noFill/>
              </a:ln>
              <a:effectLst>
                <a:prstShdw prst="shdw17" dist="17961" dir="2700000">
                  <a:srgbClr val="CECECE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80808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33"/>
              <p:cNvSpPr/>
              <p:nvPr/>
            </p:nvSpPr>
            <p:spPr bwMode="auto">
              <a:xfrm>
                <a:off x="2069" y="1023"/>
                <a:ext cx="372" cy="400"/>
              </a:xfrm>
              <a:custGeom>
                <a:gdLst>
                  <a:gd name="T0" fmla="*/ 0 w 542"/>
                  <a:gd name="T1" fmla="*/ 0 h 592"/>
                  <a:gd name="T2" fmla="*/ 0 w 542"/>
                  <a:gd name="T3" fmla="*/ 454 h 592"/>
                  <a:gd name="T4" fmla="*/ 542 w 542"/>
                  <a:gd name="T5" fmla="*/ 592 h 592"/>
                  <a:gd name="T6" fmla="*/ 542 w 542"/>
                  <a:gd name="T7" fmla="*/ 130 h 592"/>
                  <a:gd name="T8" fmla="*/ 0 w 542"/>
                  <a:gd name="T9" fmla="*/ 0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2" h="592">
                    <a:moveTo>
                      <a:pt x="0" y="0"/>
                    </a:moveTo>
                    <a:lnTo>
                      <a:pt x="0" y="454"/>
                    </a:lnTo>
                    <a:lnTo>
                      <a:pt x="542" y="592"/>
                    </a:lnTo>
                    <a:lnTo>
                      <a:pt x="542" y="13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618FFD"/>
                  </a:gs>
                  <a:gs pos="100000">
                    <a:srgbClr val="618FFD">
                      <a:gamma/>
                      <a:shade val="75294"/>
                      <a:invGamma/>
                    </a:srgbClr>
                  </a:gs>
                </a:gsLst>
                <a:path path="rect">
                  <a:fillToRect r="100000" b="100000"/>
                </a:path>
              </a:gradFill>
              <a:ln>
                <a:noFill/>
              </a:ln>
              <a:effectLst>
                <a:prstShdw prst="shdw17" dist="17961" dir="2700000">
                  <a:srgbClr val="618FF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777777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Line 34"/>
              <p:cNvSpPr>
                <a:spLocks noChangeShapeType="1"/>
              </p:cNvSpPr>
              <p:nvPr/>
            </p:nvSpPr>
            <p:spPr bwMode="auto">
              <a:xfrm flipH="1">
                <a:off x="2102" y="1056"/>
                <a:ext cx="0" cy="61"/>
              </a:xfrm>
              <a:prstGeom prst="line">
                <a:avLst/>
              </a:prstGeom>
              <a:noFill/>
              <a:ln w="25400">
                <a:solidFill>
                  <a:schemeClr val="bg1"/>
                </a:solidFill>
                <a:round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" name="Text Box 35"/>
          <p:cNvSpPr txBox="1">
            <a:spLocks noChangeArrowheads="1"/>
          </p:cNvSpPr>
          <p:nvPr/>
        </p:nvSpPr>
        <p:spPr bwMode="auto">
          <a:xfrm>
            <a:off x="4417378" y="4890671"/>
            <a:ext cx="2160587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600" b="1">
                <a:solidFill>
                  <a:schemeClr val="bg1"/>
                </a:solidFill>
              </a:rPr>
              <a:t>33</a:t>
            </a:r>
          </a:p>
        </p:txBody>
      </p:sp>
      <p:sp>
        <p:nvSpPr>
          <p:cNvPr id="34" name="Text Box 36"/>
          <p:cNvSpPr txBox="1">
            <a:spLocks noChangeArrowheads="1"/>
          </p:cNvSpPr>
          <p:nvPr/>
        </p:nvSpPr>
        <p:spPr bwMode="auto">
          <a:xfrm>
            <a:off x="6100128" y="4890671"/>
            <a:ext cx="194310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600" b="1">
                <a:solidFill>
                  <a:schemeClr val="bg1"/>
                </a:solidFill>
              </a:rPr>
              <a:t>44</a:t>
            </a:r>
          </a:p>
        </p:txBody>
      </p:sp>
      <p:grpSp>
        <p:nvGrpSpPr>
          <p:cNvPr id="35" name="Group 37"/>
          <p:cNvGrpSpPr/>
          <p:nvPr/>
        </p:nvGrpSpPr>
        <p:grpSpPr>
          <a:xfrm>
            <a:off x="3144838" y="3729040"/>
            <a:ext cx="863600" cy="1091160"/>
            <a:chOff x="2967" y="2733"/>
            <a:chExt cx="789" cy="930"/>
          </a:xfrm>
        </p:grpSpPr>
        <p:grpSp>
          <p:nvGrpSpPr>
            <p:cNvPr id="36" name="Group 38"/>
            <p:cNvGrpSpPr/>
            <p:nvPr/>
          </p:nvGrpSpPr>
          <p:grpSpPr>
            <a:xfrm>
              <a:off x="2967" y="3191"/>
              <a:ext cx="763" cy="472"/>
              <a:chOff x="1929" y="1343"/>
              <a:chExt cx="763" cy="472"/>
            </a:xfrm>
          </p:grpSpPr>
          <p:sp>
            <p:nvSpPr>
              <p:cNvPr id="49" name="Freeform 39"/>
              <p:cNvSpPr>
                <a:spLocks noChangeAspect="1"/>
              </p:cNvSpPr>
              <p:nvPr/>
            </p:nvSpPr>
            <p:spPr bwMode="auto">
              <a:xfrm>
                <a:off x="2428" y="1450"/>
                <a:ext cx="263" cy="305"/>
              </a:xfrm>
              <a:custGeom>
                <a:gdLst>
                  <a:gd name="T0" fmla="*/ 3 w 364"/>
                  <a:gd name="T1" fmla="*/ 212 h 422"/>
                  <a:gd name="T2" fmla="*/ 364 w 364"/>
                  <a:gd name="T3" fmla="*/ 0 h 422"/>
                  <a:gd name="T4" fmla="*/ 364 w 364"/>
                  <a:gd name="T5" fmla="*/ 180 h 422"/>
                  <a:gd name="T6" fmla="*/ 0 w 364"/>
                  <a:gd name="T7" fmla="*/ 422 h 4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4" h="422">
                    <a:moveTo>
                      <a:pt x="3" y="212"/>
                    </a:moveTo>
                    <a:lnTo>
                      <a:pt x="364" y="0"/>
                    </a:lnTo>
                    <a:lnTo>
                      <a:pt x="364" y="180"/>
                    </a:lnTo>
                    <a:lnTo>
                      <a:pt x="0" y="422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Freeform 40"/>
              <p:cNvSpPr>
                <a:spLocks noChangeAspect="1"/>
              </p:cNvSpPr>
              <p:nvPr/>
            </p:nvSpPr>
            <p:spPr bwMode="auto">
              <a:xfrm>
                <a:off x="1929" y="1343"/>
                <a:ext cx="763" cy="264"/>
              </a:xfrm>
              <a:custGeom>
                <a:gdLst>
                  <a:gd name="T0" fmla="*/ 715 w 1091"/>
                  <a:gd name="T1" fmla="*/ 376 h 377"/>
                  <a:gd name="T2" fmla="*/ 0 w 1091"/>
                  <a:gd name="T3" fmla="*/ 187 h 377"/>
                  <a:gd name="T4" fmla="*/ 397 w 1091"/>
                  <a:gd name="T5" fmla="*/ 0 h 377"/>
                  <a:gd name="T6" fmla="*/ 1090 w 1091"/>
                  <a:gd name="T7" fmla="*/ 152 h 377"/>
                  <a:gd name="T8" fmla="*/ 715 w 1091"/>
                  <a:gd name="T9" fmla="*/ 376 h 3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91" h="377">
                    <a:moveTo>
                      <a:pt x="715" y="376"/>
                    </a:moveTo>
                    <a:lnTo>
                      <a:pt x="0" y="187"/>
                    </a:lnTo>
                    <a:lnTo>
                      <a:pt x="397" y="0"/>
                    </a:lnTo>
                    <a:lnTo>
                      <a:pt x="1090" y="152"/>
                    </a:lnTo>
                    <a:lnTo>
                      <a:pt x="715" y="376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41"/>
              <p:cNvSpPr>
                <a:spLocks noChangeAspect="1"/>
              </p:cNvSpPr>
              <p:nvPr/>
            </p:nvSpPr>
            <p:spPr bwMode="auto">
              <a:xfrm>
                <a:off x="1929" y="1473"/>
                <a:ext cx="499" cy="282"/>
              </a:xfrm>
              <a:custGeom>
                <a:gdLst>
                  <a:gd name="T0" fmla="*/ 0 w 690"/>
                  <a:gd name="T1" fmla="*/ 5 h 390"/>
                  <a:gd name="T2" fmla="*/ 0 w 690"/>
                  <a:gd name="T3" fmla="*/ 192 h 390"/>
                  <a:gd name="T4" fmla="*/ 690 w 690"/>
                  <a:gd name="T5" fmla="*/ 390 h 390"/>
                  <a:gd name="T6" fmla="*/ 690 w 690"/>
                  <a:gd name="T7" fmla="*/ 185 h 390"/>
                  <a:gd name="T8" fmla="*/ 4 w 690"/>
                  <a:gd name="T9" fmla="*/ 0 h 3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0" h="390">
                    <a:moveTo>
                      <a:pt x="0" y="5"/>
                    </a:moveTo>
                    <a:lnTo>
                      <a:pt x="0" y="192"/>
                    </a:lnTo>
                    <a:lnTo>
                      <a:pt x="690" y="390"/>
                    </a:lnTo>
                    <a:lnTo>
                      <a:pt x="690" y="185"/>
                    </a:lnTo>
                    <a:lnTo>
                      <a:pt x="4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42"/>
              <p:cNvSpPr>
                <a:spLocks noChangeAspect="1"/>
              </p:cNvSpPr>
              <p:nvPr/>
            </p:nvSpPr>
            <p:spPr bwMode="auto">
              <a:xfrm>
                <a:off x="2190" y="1573"/>
                <a:ext cx="196" cy="137"/>
              </a:xfrm>
              <a:custGeom>
                <a:gdLst>
                  <a:gd name="T0" fmla="*/ 0 w 271"/>
                  <a:gd name="T1" fmla="*/ 0 h 189"/>
                  <a:gd name="T2" fmla="*/ 271 w 271"/>
                  <a:gd name="T3" fmla="*/ 73 h 189"/>
                  <a:gd name="T4" fmla="*/ 271 w 271"/>
                  <a:gd name="T5" fmla="*/ 189 h 189"/>
                  <a:gd name="T6" fmla="*/ 0 w 271"/>
                  <a:gd name="T7" fmla="*/ 115 h 189"/>
                  <a:gd name="T8" fmla="*/ 0 w 271"/>
                  <a:gd name="T9" fmla="*/ 0 h 1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1" h="189">
                    <a:moveTo>
                      <a:pt x="0" y="0"/>
                    </a:moveTo>
                    <a:lnTo>
                      <a:pt x="271" y="73"/>
                    </a:lnTo>
                    <a:lnTo>
                      <a:pt x="271" y="189"/>
                    </a:lnTo>
                    <a:lnTo>
                      <a:pt x="0" y="115"/>
                    </a:lnTo>
                    <a:lnTo>
                      <a:pt x="0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41176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A9A9A9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43"/>
              <p:cNvSpPr>
                <a:spLocks noChangeAspect="1" noChangeArrowheads="1"/>
              </p:cNvSpPr>
              <p:nvPr/>
            </p:nvSpPr>
            <p:spPr bwMode="auto">
              <a:xfrm>
                <a:off x="2194" y="1624"/>
                <a:ext cx="189" cy="49"/>
              </a:xfrm>
              <a:custGeom>
                <a:gdLst>
                  <a:gd name="T0" fmla="*/ 0 w 261"/>
                  <a:gd name="T1" fmla="*/ 0 h 69"/>
                  <a:gd name="T2" fmla="*/ 261 w 261"/>
                  <a:gd name="T3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261" y="69"/>
                    </a:lnTo>
                  </a:path>
                </a:pathLst>
              </a:cu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Freeform 44"/>
              <p:cNvSpPr/>
              <p:nvPr/>
            </p:nvSpPr>
            <p:spPr bwMode="auto">
              <a:xfrm>
                <a:off x="2190" y="1472"/>
                <a:ext cx="169" cy="283"/>
              </a:xfrm>
              <a:custGeom>
                <a:gdLst>
                  <a:gd name="T0" fmla="*/ 0 w 195"/>
                  <a:gd name="T1" fmla="*/ 84 h 84"/>
                  <a:gd name="T2" fmla="*/ 0 w 195"/>
                  <a:gd name="T3" fmla="*/ 0 h 84"/>
                  <a:gd name="T4" fmla="*/ 195 w 195"/>
                  <a:gd name="T5" fmla="*/ 5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5" h="84">
                    <a:moveTo>
                      <a:pt x="0" y="84"/>
                    </a:moveTo>
                    <a:lnTo>
                      <a:pt x="0" y="0"/>
                    </a:lnTo>
                    <a:lnTo>
                      <a:pt x="195" y="54"/>
                    </a:lnTo>
                  </a:path>
                </a:pathLst>
              </a:custGeom>
              <a:noFill/>
              <a:ln w="6350" cap="flat" cmpd="sng">
                <a:solidFill>
                  <a:srgbClr val="777777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Line 45"/>
              <p:cNvSpPr>
                <a:spLocks noChangeShapeType="1"/>
              </p:cNvSpPr>
              <p:nvPr/>
            </p:nvSpPr>
            <p:spPr bwMode="auto">
              <a:xfrm>
                <a:off x="2207" y="1600"/>
                <a:ext cx="153" cy="38"/>
              </a:xfrm>
              <a:prstGeom prst="line">
                <a:avLst/>
              </a:pr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Line 46"/>
              <p:cNvSpPr>
                <a:spLocks noChangeShapeType="1"/>
              </p:cNvSpPr>
              <p:nvPr/>
            </p:nvSpPr>
            <p:spPr bwMode="auto">
              <a:xfrm>
                <a:off x="2337" y="1678"/>
                <a:ext cx="29" cy="6"/>
              </a:xfrm>
              <a:prstGeom prst="line">
                <a:avLst/>
              </a:prstGeom>
              <a:noFill/>
              <a:ln w="19050">
                <a:solidFill>
                  <a:srgbClr val="D60093"/>
                </a:solidFill>
                <a:round/>
              </a:ln>
              <a:effectLst>
                <a:prstShdw prst="shdw17" dist="17961" dir="2700000">
                  <a:srgbClr val="D60093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47"/>
              <p:cNvSpPr/>
              <p:nvPr/>
            </p:nvSpPr>
            <p:spPr bwMode="auto">
              <a:xfrm>
                <a:off x="2255" y="1481"/>
                <a:ext cx="47" cy="283"/>
              </a:xfrm>
              <a:custGeom>
                <a:gdLst>
                  <a:gd name="T0" fmla="*/ 0 w 64"/>
                  <a:gd name="T1" fmla="*/ 0 h 35"/>
                  <a:gd name="T2" fmla="*/ 1 w 64"/>
                  <a:gd name="T3" fmla="*/ 18 h 35"/>
                  <a:gd name="T4" fmla="*/ 64 w 64"/>
                  <a:gd name="T5" fmla="*/ 35 h 35"/>
                  <a:gd name="T6" fmla="*/ 64 w 64"/>
                  <a:gd name="T7" fmla="*/ 19 h 35"/>
                  <a:gd name="T8" fmla="*/ 0 w 64"/>
                  <a:gd name="T9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" h="35">
                    <a:moveTo>
                      <a:pt x="0" y="0"/>
                    </a:moveTo>
                    <a:lnTo>
                      <a:pt x="1" y="18"/>
                    </a:lnTo>
                    <a:lnTo>
                      <a:pt x="64" y="35"/>
                    </a:lnTo>
                    <a:lnTo>
                      <a:pt x="64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77777"/>
              </a:solidFill>
              <a:ln>
                <a:noFill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19050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Line 48"/>
              <p:cNvSpPr>
                <a:spLocks noChangeShapeType="1"/>
              </p:cNvSpPr>
              <p:nvPr/>
            </p:nvSpPr>
            <p:spPr bwMode="auto">
              <a:xfrm>
                <a:off x="1942" y="1503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Line 49"/>
              <p:cNvSpPr>
                <a:spLocks noChangeShapeType="1"/>
              </p:cNvSpPr>
              <p:nvPr/>
            </p:nvSpPr>
            <p:spPr bwMode="auto">
              <a:xfrm>
                <a:off x="1942" y="1525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Line 50"/>
              <p:cNvSpPr>
                <a:spLocks noChangeShapeType="1"/>
              </p:cNvSpPr>
              <p:nvPr/>
            </p:nvSpPr>
            <p:spPr bwMode="auto">
              <a:xfrm>
                <a:off x="1942" y="1548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Line 51"/>
              <p:cNvSpPr>
                <a:spLocks noChangeShapeType="1"/>
              </p:cNvSpPr>
              <p:nvPr/>
            </p:nvSpPr>
            <p:spPr bwMode="auto">
              <a:xfrm>
                <a:off x="1942" y="1570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Freeform 52"/>
              <p:cNvSpPr/>
              <p:nvPr/>
            </p:nvSpPr>
            <p:spPr bwMode="auto">
              <a:xfrm>
                <a:off x="2192" y="1532"/>
                <a:ext cx="169" cy="283"/>
              </a:xfrm>
              <a:custGeom>
                <a:gdLst>
                  <a:gd name="T0" fmla="*/ 0 w 275"/>
                  <a:gd name="T1" fmla="*/ 40 h 117"/>
                  <a:gd name="T2" fmla="*/ 275 w 275"/>
                  <a:gd name="T3" fmla="*/ 117 h 117"/>
                  <a:gd name="T4" fmla="*/ 275 w 275"/>
                  <a:gd name="T5" fmla="*/ 0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75" h="117">
                    <a:moveTo>
                      <a:pt x="0" y="40"/>
                    </a:moveTo>
                    <a:lnTo>
                      <a:pt x="275" y="117"/>
                    </a:lnTo>
                    <a:lnTo>
                      <a:pt x="275" y="0"/>
                    </a:lnTo>
                  </a:path>
                </a:pathLst>
              </a:custGeom>
              <a:noFill/>
              <a:ln w="6350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53"/>
            <p:cNvGrpSpPr/>
            <p:nvPr/>
          </p:nvGrpSpPr>
          <p:grpSpPr>
            <a:xfrm>
              <a:off x="3042" y="2733"/>
              <a:ext cx="714" cy="672"/>
              <a:chOff x="2004" y="885"/>
              <a:chExt cx="714" cy="672"/>
            </a:xfrm>
          </p:grpSpPr>
          <p:sp>
            <p:nvSpPr>
              <p:cNvPr id="38" name="Freeform 54"/>
              <p:cNvSpPr/>
              <p:nvPr/>
            </p:nvSpPr>
            <p:spPr bwMode="auto">
              <a:xfrm>
                <a:off x="2058" y="1322"/>
                <a:ext cx="556" cy="235"/>
              </a:xfrm>
              <a:custGeom>
                <a:gdLst>
                  <a:gd name="T0" fmla="*/ 0 w 556"/>
                  <a:gd name="T1" fmla="*/ 128 h 235"/>
                  <a:gd name="T2" fmla="*/ 238 w 556"/>
                  <a:gd name="T3" fmla="*/ 0 h 235"/>
                  <a:gd name="T4" fmla="*/ 556 w 556"/>
                  <a:gd name="T5" fmla="*/ 91 h 235"/>
                  <a:gd name="T6" fmla="*/ 556 w 556"/>
                  <a:gd name="T7" fmla="*/ 108 h 235"/>
                  <a:gd name="T8" fmla="*/ 334 w 556"/>
                  <a:gd name="T9" fmla="*/ 235 h 235"/>
                  <a:gd name="T10" fmla="*/ 0 w 556"/>
                  <a:gd name="T11" fmla="*/ 148 h 235"/>
                  <a:gd name="T12" fmla="*/ 0 w 556"/>
                  <a:gd name="T13" fmla="*/ 128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6" h="235">
                    <a:moveTo>
                      <a:pt x="0" y="128"/>
                    </a:moveTo>
                    <a:lnTo>
                      <a:pt x="238" y="0"/>
                    </a:lnTo>
                    <a:lnTo>
                      <a:pt x="556" y="91"/>
                    </a:lnTo>
                    <a:lnTo>
                      <a:pt x="556" y="108"/>
                    </a:lnTo>
                    <a:lnTo>
                      <a:pt x="334" y="235"/>
                    </a:lnTo>
                    <a:lnTo>
                      <a:pt x="0" y="148"/>
                    </a:lnTo>
                    <a:lnTo>
                      <a:pt x="0" y="128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  <a:effectLst>
                <a:prstShdw prst="shdw17" dist="17961" dir="2700000">
                  <a:srgbClr val="DDDDD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55"/>
              <p:cNvSpPr/>
              <p:nvPr/>
            </p:nvSpPr>
            <p:spPr bwMode="auto">
              <a:xfrm>
                <a:off x="2065" y="1327"/>
                <a:ext cx="538" cy="208"/>
              </a:xfrm>
              <a:custGeom>
                <a:gdLst>
                  <a:gd name="T0" fmla="*/ 0 w 538"/>
                  <a:gd name="T1" fmla="*/ 124 h 208"/>
                  <a:gd name="T2" fmla="*/ 327 w 538"/>
                  <a:gd name="T3" fmla="*/ 208 h 208"/>
                  <a:gd name="T4" fmla="*/ 538 w 538"/>
                  <a:gd name="T5" fmla="*/ 86 h 208"/>
                  <a:gd name="T6" fmla="*/ 233 w 538"/>
                  <a:gd name="T7" fmla="*/ 0 h 208"/>
                  <a:gd name="T8" fmla="*/ 0 w 538"/>
                  <a:gd name="T9" fmla="*/ 124 h 2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8" h="208">
                    <a:moveTo>
                      <a:pt x="0" y="124"/>
                    </a:moveTo>
                    <a:lnTo>
                      <a:pt x="327" y="208"/>
                    </a:lnTo>
                    <a:lnTo>
                      <a:pt x="538" y="86"/>
                    </a:lnTo>
                    <a:lnTo>
                      <a:pt x="233" y="0"/>
                    </a:lnTo>
                    <a:lnTo>
                      <a:pt x="0" y="124"/>
                    </a:lnTo>
                    <a:close/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folHlink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56"/>
              <p:cNvSpPr>
                <a:spLocks noChangeArrowheads="1"/>
              </p:cNvSpPr>
              <p:nvPr/>
            </p:nvSpPr>
            <p:spPr bwMode="auto">
              <a:xfrm>
                <a:off x="2199" y="1378"/>
                <a:ext cx="280" cy="112"/>
              </a:xfrm>
              <a:prstGeom prst="ellipse">
                <a:avLst/>
              </a:pr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57"/>
              <p:cNvSpPr/>
              <p:nvPr/>
            </p:nvSpPr>
            <p:spPr bwMode="auto">
              <a:xfrm>
                <a:off x="2046" y="1382"/>
                <a:ext cx="452" cy="126"/>
              </a:xfrm>
              <a:custGeom>
                <a:gdLst>
                  <a:gd name="T0" fmla="*/ 0 w 646"/>
                  <a:gd name="T1" fmla="*/ 0 h 180"/>
                  <a:gd name="T2" fmla="*/ 20 w 646"/>
                  <a:gd name="T3" fmla="*/ 36 h 180"/>
                  <a:gd name="T4" fmla="*/ 574 w 646"/>
                  <a:gd name="T5" fmla="*/ 180 h 180"/>
                  <a:gd name="T6" fmla="*/ 646 w 646"/>
                  <a:gd name="T7" fmla="*/ 158 h 1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46" h="180">
                    <a:moveTo>
                      <a:pt x="0" y="0"/>
                    </a:moveTo>
                    <a:lnTo>
                      <a:pt x="20" y="36"/>
                    </a:lnTo>
                    <a:lnTo>
                      <a:pt x="574" y="180"/>
                    </a:lnTo>
                    <a:lnTo>
                      <a:pt x="646" y="158"/>
                    </a:lnTo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58"/>
              <p:cNvSpPr>
                <a:spLocks noChangeAspect="1"/>
              </p:cNvSpPr>
              <p:nvPr/>
            </p:nvSpPr>
            <p:spPr bwMode="auto">
              <a:xfrm>
                <a:off x="2154" y="885"/>
                <a:ext cx="564" cy="520"/>
              </a:xfrm>
              <a:custGeom>
                <a:gdLst>
                  <a:gd name="T0" fmla="*/ 620 w 808"/>
                  <a:gd name="T1" fmla="*/ 746 h 746"/>
                  <a:gd name="T2" fmla="*/ 808 w 808"/>
                  <a:gd name="T3" fmla="*/ 525 h 746"/>
                  <a:gd name="T4" fmla="*/ 808 w 808"/>
                  <a:gd name="T5" fmla="*/ 106 h 746"/>
                  <a:gd name="T6" fmla="*/ 336 w 808"/>
                  <a:gd name="T7" fmla="*/ 0 h 746"/>
                  <a:gd name="T8" fmla="*/ 0 w 808"/>
                  <a:gd name="T9" fmla="*/ 48 h 7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05" h="746">
                    <a:moveTo>
                      <a:pt x="620" y="746"/>
                    </a:moveTo>
                    <a:lnTo>
                      <a:pt x="808" y="525"/>
                    </a:lnTo>
                    <a:lnTo>
                      <a:pt x="808" y="106"/>
                    </a:lnTo>
                    <a:lnTo>
                      <a:pt x="336" y="0"/>
                    </a:lnTo>
                    <a:lnTo>
                      <a:pt x="0" y="48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59"/>
              <p:cNvSpPr>
                <a:spLocks noChangeAspect="1"/>
              </p:cNvSpPr>
              <p:nvPr/>
            </p:nvSpPr>
            <p:spPr bwMode="auto">
              <a:xfrm>
                <a:off x="2506" y="1000"/>
                <a:ext cx="113" cy="506"/>
              </a:xfrm>
              <a:custGeom>
                <a:gdLst>
                  <a:gd name="T0" fmla="*/ 0 w 144"/>
                  <a:gd name="T1" fmla="*/ 644 h 644"/>
                  <a:gd name="T2" fmla="*/ 0 w 144"/>
                  <a:gd name="T3" fmla="*/ 79 h 644"/>
                  <a:gd name="T4" fmla="*/ 144 w 144"/>
                  <a:gd name="T5" fmla="*/ 0 h 644"/>
                  <a:gd name="T6" fmla="*/ 144 w 144"/>
                  <a:gd name="T7" fmla="*/ 554 h 644"/>
                  <a:gd name="T8" fmla="*/ 0 w 144"/>
                  <a:gd name="T9" fmla="*/ 644 h 6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4" h="644">
                    <a:moveTo>
                      <a:pt x="0" y="644"/>
                    </a:moveTo>
                    <a:lnTo>
                      <a:pt x="0" y="79"/>
                    </a:lnTo>
                    <a:lnTo>
                      <a:pt x="144" y="0"/>
                    </a:lnTo>
                    <a:lnTo>
                      <a:pt x="144" y="554"/>
                    </a:lnTo>
                    <a:lnTo>
                      <a:pt x="0" y="644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60"/>
              <p:cNvSpPr>
                <a:spLocks noChangeAspect="1"/>
              </p:cNvSpPr>
              <p:nvPr/>
            </p:nvSpPr>
            <p:spPr bwMode="auto">
              <a:xfrm>
                <a:off x="2004" y="891"/>
                <a:ext cx="615" cy="172"/>
              </a:xfrm>
              <a:custGeom>
                <a:gdLst>
                  <a:gd name="T0" fmla="*/ 638 w 782"/>
                  <a:gd name="T1" fmla="*/ 219 h 219"/>
                  <a:gd name="T2" fmla="*/ 0 w 782"/>
                  <a:gd name="T3" fmla="*/ 67 h 219"/>
                  <a:gd name="T4" fmla="*/ 160 w 782"/>
                  <a:gd name="T5" fmla="*/ 0 h 219"/>
                  <a:gd name="T6" fmla="*/ 782 w 782"/>
                  <a:gd name="T7" fmla="*/ 139 h 219"/>
                  <a:gd name="T8" fmla="*/ 638 w 782"/>
                  <a:gd name="T9" fmla="*/ 219 h 2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82" h="219">
                    <a:moveTo>
                      <a:pt x="638" y="219"/>
                    </a:moveTo>
                    <a:lnTo>
                      <a:pt x="0" y="67"/>
                    </a:lnTo>
                    <a:lnTo>
                      <a:pt x="160" y="0"/>
                    </a:lnTo>
                    <a:lnTo>
                      <a:pt x="782" y="139"/>
                    </a:lnTo>
                    <a:lnTo>
                      <a:pt x="638" y="219"/>
                    </a:ln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61"/>
              <p:cNvSpPr>
                <a:spLocks noChangeAspect="1"/>
              </p:cNvSpPr>
              <p:nvPr/>
            </p:nvSpPr>
            <p:spPr bwMode="auto">
              <a:xfrm>
                <a:off x="2004" y="942"/>
                <a:ext cx="502" cy="566"/>
              </a:xfrm>
              <a:custGeom>
                <a:gdLst>
                  <a:gd name="T0" fmla="*/ 671 w 672"/>
                  <a:gd name="T1" fmla="*/ 753 h 754"/>
                  <a:gd name="T2" fmla="*/ 671 w 672"/>
                  <a:gd name="T3" fmla="*/ 160 h 754"/>
                  <a:gd name="T4" fmla="*/ 0 w 672"/>
                  <a:gd name="T5" fmla="*/ 0 h 754"/>
                  <a:gd name="T6" fmla="*/ 0 w 672"/>
                  <a:gd name="T7" fmla="*/ 578 h 754"/>
                  <a:gd name="T8" fmla="*/ 671 w 672"/>
                  <a:gd name="T9" fmla="*/ 753 h 7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72" h="754">
                    <a:moveTo>
                      <a:pt x="671" y="753"/>
                    </a:moveTo>
                    <a:lnTo>
                      <a:pt x="671" y="160"/>
                    </a:lnTo>
                    <a:lnTo>
                      <a:pt x="0" y="0"/>
                    </a:lnTo>
                    <a:lnTo>
                      <a:pt x="0" y="578"/>
                    </a:lnTo>
                    <a:lnTo>
                      <a:pt x="671" y="753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62"/>
              <p:cNvSpPr>
                <a:spLocks noChangeAspect="1"/>
              </p:cNvSpPr>
              <p:nvPr/>
            </p:nvSpPr>
            <p:spPr bwMode="auto">
              <a:xfrm>
                <a:off x="2043" y="992"/>
                <a:ext cx="425" cy="464"/>
              </a:xfrm>
              <a:custGeom>
                <a:gdLst>
                  <a:gd name="T0" fmla="*/ 490 w 491"/>
                  <a:gd name="T1" fmla="*/ 548 h 549"/>
                  <a:gd name="T2" fmla="*/ 490 w 491"/>
                  <a:gd name="T3" fmla="*/ 117 h 549"/>
                  <a:gd name="T4" fmla="*/ 0 w 491"/>
                  <a:gd name="T5" fmla="*/ 0 h 549"/>
                  <a:gd name="T6" fmla="*/ 0 w 491"/>
                  <a:gd name="T7" fmla="*/ 424 h 549"/>
                  <a:gd name="T8" fmla="*/ 490 w 491"/>
                  <a:gd name="T9" fmla="*/ 548 h 5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1" h="549">
                    <a:moveTo>
                      <a:pt x="490" y="548"/>
                    </a:moveTo>
                    <a:lnTo>
                      <a:pt x="490" y="117"/>
                    </a:lnTo>
                    <a:lnTo>
                      <a:pt x="0" y="0"/>
                    </a:lnTo>
                    <a:lnTo>
                      <a:pt x="0" y="424"/>
                    </a:lnTo>
                    <a:lnTo>
                      <a:pt x="490" y="548"/>
                    </a:lnTo>
                  </a:path>
                </a:pathLst>
              </a:custGeom>
              <a:solidFill>
                <a:srgbClr val="CECECE"/>
              </a:solidFill>
              <a:ln>
                <a:noFill/>
              </a:ln>
              <a:effectLst>
                <a:prstShdw prst="shdw17" dist="17961" dir="2700000">
                  <a:srgbClr val="CECECE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80808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63"/>
              <p:cNvSpPr/>
              <p:nvPr/>
            </p:nvSpPr>
            <p:spPr bwMode="auto">
              <a:xfrm>
                <a:off x="2069" y="1023"/>
                <a:ext cx="372" cy="400"/>
              </a:xfrm>
              <a:custGeom>
                <a:gdLst>
                  <a:gd name="T0" fmla="*/ 0 w 542"/>
                  <a:gd name="T1" fmla="*/ 0 h 592"/>
                  <a:gd name="T2" fmla="*/ 0 w 542"/>
                  <a:gd name="T3" fmla="*/ 454 h 592"/>
                  <a:gd name="T4" fmla="*/ 542 w 542"/>
                  <a:gd name="T5" fmla="*/ 592 h 592"/>
                  <a:gd name="T6" fmla="*/ 542 w 542"/>
                  <a:gd name="T7" fmla="*/ 130 h 592"/>
                  <a:gd name="T8" fmla="*/ 0 w 542"/>
                  <a:gd name="T9" fmla="*/ 0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2" h="592">
                    <a:moveTo>
                      <a:pt x="0" y="0"/>
                    </a:moveTo>
                    <a:lnTo>
                      <a:pt x="0" y="454"/>
                    </a:lnTo>
                    <a:lnTo>
                      <a:pt x="542" y="592"/>
                    </a:lnTo>
                    <a:lnTo>
                      <a:pt x="542" y="13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618FFD"/>
                  </a:gs>
                  <a:gs pos="100000">
                    <a:srgbClr val="618FFD">
                      <a:gamma/>
                      <a:shade val="75294"/>
                      <a:invGamma/>
                    </a:srgbClr>
                  </a:gs>
                </a:gsLst>
                <a:path path="rect">
                  <a:fillToRect r="100000" b="100000"/>
                </a:path>
              </a:gradFill>
              <a:ln>
                <a:noFill/>
              </a:ln>
              <a:effectLst>
                <a:prstShdw prst="shdw17" dist="17961" dir="2700000">
                  <a:srgbClr val="618FF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777777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Line 64"/>
              <p:cNvSpPr>
                <a:spLocks noChangeShapeType="1"/>
              </p:cNvSpPr>
              <p:nvPr/>
            </p:nvSpPr>
            <p:spPr bwMode="auto">
              <a:xfrm flipH="1">
                <a:off x="2102" y="1056"/>
                <a:ext cx="0" cy="61"/>
              </a:xfrm>
              <a:prstGeom prst="line">
                <a:avLst/>
              </a:prstGeom>
              <a:noFill/>
              <a:ln w="25400">
                <a:solidFill>
                  <a:schemeClr val="bg1"/>
                </a:solidFill>
                <a:round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Group 65"/>
          <p:cNvGrpSpPr/>
          <p:nvPr/>
        </p:nvGrpSpPr>
        <p:grpSpPr>
          <a:xfrm>
            <a:off x="5087938" y="3657601"/>
            <a:ext cx="863600" cy="1091161"/>
            <a:chOff x="2967" y="2733"/>
            <a:chExt cx="789" cy="930"/>
          </a:xfrm>
        </p:grpSpPr>
        <p:grpSp>
          <p:nvGrpSpPr>
            <p:cNvPr id="64" name="Group 66"/>
            <p:cNvGrpSpPr/>
            <p:nvPr/>
          </p:nvGrpSpPr>
          <p:grpSpPr>
            <a:xfrm>
              <a:off x="2967" y="3191"/>
              <a:ext cx="763" cy="472"/>
              <a:chOff x="1929" y="1343"/>
              <a:chExt cx="763" cy="472"/>
            </a:xfrm>
          </p:grpSpPr>
          <p:sp>
            <p:nvSpPr>
              <p:cNvPr id="77" name="Freeform 67"/>
              <p:cNvSpPr>
                <a:spLocks noChangeAspect="1"/>
              </p:cNvSpPr>
              <p:nvPr/>
            </p:nvSpPr>
            <p:spPr bwMode="auto">
              <a:xfrm>
                <a:off x="2428" y="1450"/>
                <a:ext cx="263" cy="305"/>
              </a:xfrm>
              <a:custGeom>
                <a:gdLst>
                  <a:gd name="T0" fmla="*/ 3 w 364"/>
                  <a:gd name="T1" fmla="*/ 212 h 422"/>
                  <a:gd name="T2" fmla="*/ 364 w 364"/>
                  <a:gd name="T3" fmla="*/ 0 h 422"/>
                  <a:gd name="T4" fmla="*/ 364 w 364"/>
                  <a:gd name="T5" fmla="*/ 180 h 422"/>
                  <a:gd name="T6" fmla="*/ 0 w 364"/>
                  <a:gd name="T7" fmla="*/ 422 h 4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4" h="422">
                    <a:moveTo>
                      <a:pt x="3" y="212"/>
                    </a:moveTo>
                    <a:lnTo>
                      <a:pt x="364" y="0"/>
                    </a:lnTo>
                    <a:lnTo>
                      <a:pt x="364" y="180"/>
                    </a:lnTo>
                    <a:lnTo>
                      <a:pt x="0" y="422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Freeform 68"/>
              <p:cNvSpPr>
                <a:spLocks noChangeAspect="1"/>
              </p:cNvSpPr>
              <p:nvPr/>
            </p:nvSpPr>
            <p:spPr bwMode="auto">
              <a:xfrm>
                <a:off x="1929" y="1343"/>
                <a:ext cx="763" cy="264"/>
              </a:xfrm>
              <a:custGeom>
                <a:gdLst>
                  <a:gd name="T0" fmla="*/ 715 w 1091"/>
                  <a:gd name="T1" fmla="*/ 376 h 377"/>
                  <a:gd name="T2" fmla="*/ 0 w 1091"/>
                  <a:gd name="T3" fmla="*/ 187 h 377"/>
                  <a:gd name="T4" fmla="*/ 397 w 1091"/>
                  <a:gd name="T5" fmla="*/ 0 h 377"/>
                  <a:gd name="T6" fmla="*/ 1090 w 1091"/>
                  <a:gd name="T7" fmla="*/ 152 h 377"/>
                  <a:gd name="T8" fmla="*/ 715 w 1091"/>
                  <a:gd name="T9" fmla="*/ 376 h 3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91" h="377">
                    <a:moveTo>
                      <a:pt x="715" y="376"/>
                    </a:moveTo>
                    <a:lnTo>
                      <a:pt x="0" y="187"/>
                    </a:lnTo>
                    <a:lnTo>
                      <a:pt x="397" y="0"/>
                    </a:lnTo>
                    <a:lnTo>
                      <a:pt x="1090" y="152"/>
                    </a:lnTo>
                    <a:lnTo>
                      <a:pt x="715" y="376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Freeform 69"/>
              <p:cNvSpPr>
                <a:spLocks noChangeAspect="1"/>
              </p:cNvSpPr>
              <p:nvPr/>
            </p:nvSpPr>
            <p:spPr bwMode="auto">
              <a:xfrm>
                <a:off x="1929" y="1473"/>
                <a:ext cx="499" cy="282"/>
              </a:xfrm>
              <a:custGeom>
                <a:gdLst>
                  <a:gd name="T0" fmla="*/ 0 w 690"/>
                  <a:gd name="T1" fmla="*/ 5 h 390"/>
                  <a:gd name="T2" fmla="*/ 0 w 690"/>
                  <a:gd name="T3" fmla="*/ 192 h 390"/>
                  <a:gd name="T4" fmla="*/ 690 w 690"/>
                  <a:gd name="T5" fmla="*/ 390 h 390"/>
                  <a:gd name="T6" fmla="*/ 690 w 690"/>
                  <a:gd name="T7" fmla="*/ 185 h 390"/>
                  <a:gd name="T8" fmla="*/ 4 w 690"/>
                  <a:gd name="T9" fmla="*/ 0 h 3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0" h="390">
                    <a:moveTo>
                      <a:pt x="0" y="5"/>
                    </a:moveTo>
                    <a:lnTo>
                      <a:pt x="0" y="192"/>
                    </a:lnTo>
                    <a:lnTo>
                      <a:pt x="690" y="390"/>
                    </a:lnTo>
                    <a:lnTo>
                      <a:pt x="690" y="185"/>
                    </a:lnTo>
                    <a:lnTo>
                      <a:pt x="4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Freeform 70"/>
              <p:cNvSpPr>
                <a:spLocks noChangeAspect="1"/>
              </p:cNvSpPr>
              <p:nvPr/>
            </p:nvSpPr>
            <p:spPr bwMode="auto">
              <a:xfrm>
                <a:off x="2190" y="1573"/>
                <a:ext cx="196" cy="137"/>
              </a:xfrm>
              <a:custGeom>
                <a:gdLst>
                  <a:gd name="T0" fmla="*/ 0 w 271"/>
                  <a:gd name="T1" fmla="*/ 0 h 189"/>
                  <a:gd name="T2" fmla="*/ 271 w 271"/>
                  <a:gd name="T3" fmla="*/ 73 h 189"/>
                  <a:gd name="T4" fmla="*/ 271 w 271"/>
                  <a:gd name="T5" fmla="*/ 189 h 189"/>
                  <a:gd name="T6" fmla="*/ 0 w 271"/>
                  <a:gd name="T7" fmla="*/ 115 h 189"/>
                  <a:gd name="T8" fmla="*/ 0 w 271"/>
                  <a:gd name="T9" fmla="*/ 0 h 1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1" h="189">
                    <a:moveTo>
                      <a:pt x="0" y="0"/>
                    </a:moveTo>
                    <a:lnTo>
                      <a:pt x="271" y="73"/>
                    </a:lnTo>
                    <a:lnTo>
                      <a:pt x="271" y="189"/>
                    </a:lnTo>
                    <a:lnTo>
                      <a:pt x="0" y="115"/>
                    </a:lnTo>
                    <a:lnTo>
                      <a:pt x="0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41176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A9A9A9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Freeform 71"/>
              <p:cNvSpPr>
                <a:spLocks noChangeAspect="1" noChangeArrowheads="1"/>
              </p:cNvSpPr>
              <p:nvPr/>
            </p:nvSpPr>
            <p:spPr bwMode="auto">
              <a:xfrm>
                <a:off x="2194" y="1624"/>
                <a:ext cx="189" cy="49"/>
              </a:xfrm>
              <a:custGeom>
                <a:gdLst>
                  <a:gd name="T0" fmla="*/ 0 w 261"/>
                  <a:gd name="T1" fmla="*/ 0 h 69"/>
                  <a:gd name="T2" fmla="*/ 261 w 261"/>
                  <a:gd name="T3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261" y="69"/>
                    </a:lnTo>
                  </a:path>
                </a:pathLst>
              </a:cu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Freeform 72"/>
              <p:cNvSpPr/>
              <p:nvPr/>
            </p:nvSpPr>
            <p:spPr bwMode="auto">
              <a:xfrm>
                <a:off x="2190" y="1472"/>
                <a:ext cx="169" cy="283"/>
              </a:xfrm>
              <a:custGeom>
                <a:gdLst>
                  <a:gd name="T0" fmla="*/ 0 w 195"/>
                  <a:gd name="T1" fmla="*/ 84 h 84"/>
                  <a:gd name="T2" fmla="*/ 0 w 195"/>
                  <a:gd name="T3" fmla="*/ 0 h 84"/>
                  <a:gd name="T4" fmla="*/ 195 w 195"/>
                  <a:gd name="T5" fmla="*/ 5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5" h="84">
                    <a:moveTo>
                      <a:pt x="0" y="84"/>
                    </a:moveTo>
                    <a:lnTo>
                      <a:pt x="0" y="0"/>
                    </a:lnTo>
                    <a:lnTo>
                      <a:pt x="195" y="54"/>
                    </a:lnTo>
                  </a:path>
                </a:pathLst>
              </a:custGeom>
              <a:noFill/>
              <a:ln w="6350" cap="flat" cmpd="sng">
                <a:solidFill>
                  <a:srgbClr val="777777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Line 73"/>
              <p:cNvSpPr>
                <a:spLocks noChangeShapeType="1"/>
              </p:cNvSpPr>
              <p:nvPr/>
            </p:nvSpPr>
            <p:spPr bwMode="auto">
              <a:xfrm>
                <a:off x="2207" y="1600"/>
                <a:ext cx="153" cy="38"/>
              </a:xfrm>
              <a:prstGeom prst="line">
                <a:avLst/>
              </a:pr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Line 74"/>
              <p:cNvSpPr>
                <a:spLocks noChangeShapeType="1"/>
              </p:cNvSpPr>
              <p:nvPr/>
            </p:nvSpPr>
            <p:spPr bwMode="auto">
              <a:xfrm>
                <a:off x="2337" y="1678"/>
                <a:ext cx="29" cy="6"/>
              </a:xfrm>
              <a:prstGeom prst="line">
                <a:avLst/>
              </a:prstGeom>
              <a:noFill/>
              <a:ln w="19050">
                <a:solidFill>
                  <a:srgbClr val="D60093"/>
                </a:solidFill>
                <a:round/>
              </a:ln>
              <a:effectLst>
                <a:prstShdw prst="shdw17" dist="17961" dir="2700000">
                  <a:srgbClr val="D60093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Freeform 75"/>
              <p:cNvSpPr/>
              <p:nvPr/>
            </p:nvSpPr>
            <p:spPr bwMode="auto">
              <a:xfrm>
                <a:off x="2255" y="1481"/>
                <a:ext cx="47" cy="283"/>
              </a:xfrm>
              <a:custGeom>
                <a:gdLst>
                  <a:gd name="T0" fmla="*/ 0 w 64"/>
                  <a:gd name="T1" fmla="*/ 0 h 35"/>
                  <a:gd name="T2" fmla="*/ 1 w 64"/>
                  <a:gd name="T3" fmla="*/ 18 h 35"/>
                  <a:gd name="T4" fmla="*/ 64 w 64"/>
                  <a:gd name="T5" fmla="*/ 35 h 35"/>
                  <a:gd name="T6" fmla="*/ 64 w 64"/>
                  <a:gd name="T7" fmla="*/ 19 h 35"/>
                  <a:gd name="T8" fmla="*/ 0 w 64"/>
                  <a:gd name="T9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" h="35">
                    <a:moveTo>
                      <a:pt x="0" y="0"/>
                    </a:moveTo>
                    <a:lnTo>
                      <a:pt x="1" y="18"/>
                    </a:lnTo>
                    <a:lnTo>
                      <a:pt x="64" y="35"/>
                    </a:lnTo>
                    <a:lnTo>
                      <a:pt x="64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77777"/>
              </a:solidFill>
              <a:ln>
                <a:noFill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19050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Line 76"/>
              <p:cNvSpPr>
                <a:spLocks noChangeShapeType="1"/>
              </p:cNvSpPr>
              <p:nvPr/>
            </p:nvSpPr>
            <p:spPr bwMode="auto">
              <a:xfrm>
                <a:off x="1942" y="1503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Line 77"/>
              <p:cNvSpPr>
                <a:spLocks noChangeShapeType="1"/>
              </p:cNvSpPr>
              <p:nvPr/>
            </p:nvSpPr>
            <p:spPr bwMode="auto">
              <a:xfrm>
                <a:off x="1942" y="1525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Line 78"/>
              <p:cNvSpPr>
                <a:spLocks noChangeShapeType="1"/>
              </p:cNvSpPr>
              <p:nvPr/>
            </p:nvSpPr>
            <p:spPr bwMode="auto">
              <a:xfrm>
                <a:off x="1942" y="1548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Line 79"/>
              <p:cNvSpPr>
                <a:spLocks noChangeShapeType="1"/>
              </p:cNvSpPr>
              <p:nvPr/>
            </p:nvSpPr>
            <p:spPr bwMode="auto">
              <a:xfrm>
                <a:off x="1942" y="1570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Freeform 80"/>
              <p:cNvSpPr/>
              <p:nvPr/>
            </p:nvSpPr>
            <p:spPr bwMode="auto">
              <a:xfrm>
                <a:off x="2192" y="1532"/>
                <a:ext cx="169" cy="283"/>
              </a:xfrm>
              <a:custGeom>
                <a:gdLst>
                  <a:gd name="T0" fmla="*/ 0 w 275"/>
                  <a:gd name="T1" fmla="*/ 40 h 117"/>
                  <a:gd name="T2" fmla="*/ 275 w 275"/>
                  <a:gd name="T3" fmla="*/ 117 h 117"/>
                  <a:gd name="T4" fmla="*/ 275 w 275"/>
                  <a:gd name="T5" fmla="*/ 0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75" h="117">
                    <a:moveTo>
                      <a:pt x="0" y="40"/>
                    </a:moveTo>
                    <a:lnTo>
                      <a:pt x="275" y="117"/>
                    </a:lnTo>
                    <a:lnTo>
                      <a:pt x="275" y="0"/>
                    </a:lnTo>
                  </a:path>
                </a:pathLst>
              </a:custGeom>
              <a:noFill/>
              <a:ln w="6350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5" name="Group 81"/>
            <p:cNvGrpSpPr/>
            <p:nvPr/>
          </p:nvGrpSpPr>
          <p:grpSpPr>
            <a:xfrm>
              <a:off x="3042" y="2733"/>
              <a:ext cx="714" cy="672"/>
              <a:chOff x="2004" y="885"/>
              <a:chExt cx="714" cy="672"/>
            </a:xfrm>
          </p:grpSpPr>
          <p:sp>
            <p:nvSpPr>
              <p:cNvPr id="66" name="Freeform 82"/>
              <p:cNvSpPr/>
              <p:nvPr/>
            </p:nvSpPr>
            <p:spPr bwMode="auto">
              <a:xfrm>
                <a:off x="2058" y="1322"/>
                <a:ext cx="556" cy="235"/>
              </a:xfrm>
              <a:custGeom>
                <a:gdLst>
                  <a:gd name="T0" fmla="*/ 0 w 556"/>
                  <a:gd name="T1" fmla="*/ 128 h 235"/>
                  <a:gd name="T2" fmla="*/ 238 w 556"/>
                  <a:gd name="T3" fmla="*/ 0 h 235"/>
                  <a:gd name="T4" fmla="*/ 556 w 556"/>
                  <a:gd name="T5" fmla="*/ 91 h 235"/>
                  <a:gd name="T6" fmla="*/ 556 w 556"/>
                  <a:gd name="T7" fmla="*/ 108 h 235"/>
                  <a:gd name="T8" fmla="*/ 334 w 556"/>
                  <a:gd name="T9" fmla="*/ 235 h 235"/>
                  <a:gd name="T10" fmla="*/ 0 w 556"/>
                  <a:gd name="T11" fmla="*/ 148 h 235"/>
                  <a:gd name="T12" fmla="*/ 0 w 556"/>
                  <a:gd name="T13" fmla="*/ 128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6" h="235">
                    <a:moveTo>
                      <a:pt x="0" y="128"/>
                    </a:moveTo>
                    <a:lnTo>
                      <a:pt x="238" y="0"/>
                    </a:lnTo>
                    <a:lnTo>
                      <a:pt x="556" y="91"/>
                    </a:lnTo>
                    <a:lnTo>
                      <a:pt x="556" y="108"/>
                    </a:lnTo>
                    <a:lnTo>
                      <a:pt x="334" y="235"/>
                    </a:lnTo>
                    <a:lnTo>
                      <a:pt x="0" y="148"/>
                    </a:lnTo>
                    <a:lnTo>
                      <a:pt x="0" y="128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  <a:effectLst>
                <a:prstShdw prst="shdw17" dist="17961" dir="2700000">
                  <a:srgbClr val="DDDDD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Freeform 83"/>
              <p:cNvSpPr/>
              <p:nvPr/>
            </p:nvSpPr>
            <p:spPr bwMode="auto">
              <a:xfrm>
                <a:off x="2065" y="1327"/>
                <a:ext cx="538" cy="208"/>
              </a:xfrm>
              <a:custGeom>
                <a:gdLst>
                  <a:gd name="T0" fmla="*/ 0 w 538"/>
                  <a:gd name="T1" fmla="*/ 124 h 208"/>
                  <a:gd name="T2" fmla="*/ 327 w 538"/>
                  <a:gd name="T3" fmla="*/ 208 h 208"/>
                  <a:gd name="T4" fmla="*/ 538 w 538"/>
                  <a:gd name="T5" fmla="*/ 86 h 208"/>
                  <a:gd name="T6" fmla="*/ 233 w 538"/>
                  <a:gd name="T7" fmla="*/ 0 h 208"/>
                  <a:gd name="T8" fmla="*/ 0 w 538"/>
                  <a:gd name="T9" fmla="*/ 124 h 2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8" h="208">
                    <a:moveTo>
                      <a:pt x="0" y="124"/>
                    </a:moveTo>
                    <a:lnTo>
                      <a:pt x="327" y="208"/>
                    </a:lnTo>
                    <a:lnTo>
                      <a:pt x="538" y="86"/>
                    </a:lnTo>
                    <a:lnTo>
                      <a:pt x="233" y="0"/>
                    </a:lnTo>
                    <a:lnTo>
                      <a:pt x="0" y="124"/>
                    </a:lnTo>
                    <a:close/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folHlink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84"/>
              <p:cNvSpPr>
                <a:spLocks noChangeArrowheads="1"/>
              </p:cNvSpPr>
              <p:nvPr/>
            </p:nvSpPr>
            <p:spPr bwMode="auto">
              <a:xfrm>
                <a:off x="2199" y="1378"/>
                <a:ext cx="280" cy="112"/>
              </a:xfrm>
              <a:prstGeom prst="ellipse">
                <a:avLst/>
              </a:pr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85"/>
              <p:cNvSpPr/>
              <p:nvPr/>
            </p:nvSpPr>
            <p:spPr bwMode="auto">
              <a:xfrm>
                <a:off x="2046" y="1382"/>
                <a:ext cx="452" cy="126"/>
              </a:xfrm>
              <a:custGeom>
                <a:gdLst>
                  <a:gd name="T0" fmla="*/ 0 w 646"/>
                  <a:gd name="T1" fmla="*/ 0 h 180"/>
                  <a:gd name="T2" fmla="*/ 20 w 646"/>
                  <a:gd name="T3" fmla="*/ 36 h 180"/>
                  <a:gd name="T4" fmla="*/ 574 w 646"/>
                  <a:gd name="T5" fmla="*/ 180 h 180"/>
                  <a:gd name="T6" fmla="*/ 646 w 646"/>
                  <a:gd name="T7" fmla="*/ 158 h 1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46" h="180">
                    <a:moveTo>
                      <a:pt x="0" y="0"/>
                    </a:moveTo>
                    <a:lnTo>
                      <a:pt x="20" y="36"/>
                    </a:lnTo>
                    <a:lnTo>
                      <a:pt x="574" y="180"/>
                    </a:lnTo>
                    <a:lnTo>
                      <a:pt x="646" y="158"/>
                    </a:lnTo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Freeform 86"/>
              <p:cNvSpPr>
                <a:spLocks noChangeAspect="1"/>
              </p:cNvSpPr>
              <p:nvPr/>
            </p:nvSpPr>
            <p:spPr bwMode="auto">
              <a:xfrm>
                <a:off x="2154" y="885"/>
                <a:ext cx="564" cy="520"/>
              </a:xfrm>
              <a:custGeom>
                <a:gdLst>
                  <a:gd name="T0" fmla="*/ 620 w 808"/>
                  <a:gd name="T1" fmla="*/ 746 h 746"/>
                  <a:gd name="T2" fmla="*/ 808 w 808"/>
                  <a:gd name="T3" fmla="*/ 525 h 746"/>
                  <a:gd name="T4" fmla="*/ 808 w 808"/>
                  <a:gd name="T5" fmla="*/ 106 h 746"/>
                  <a:gd name="T6" fmla="*/ 336 w 808"/>
                  <a:gd name="T7" fmla="*/ 0 h 746"/>
                  <a:gd name="T8" fmla="*/ 0 w 808"/>
                  <a:gd name="T9" fmla="*/ 48 h 7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05" h="746">
                    <a:moveTo>
                      <a:pt x="620" y="746"/>
                    </a:moveTo>
                    <a:lnTo>
                      <a:pt x="808" y="525"/>
                    </a:lnTo>
                    <a:lnTo>
                      <a:pt x="808" y="106"/>
                    </a:lnTo>
                    <a:lnTo>
                      <a:pt x="336" y="0"/>
                    </a:lnTo>
                    <a:lnTo>
                      <a:pt x="0" y="48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Freeform 87"/>
              <p:cNvSpPr>
                <a:spLocks noChangeAspect="1"/>
              </p:cNvSpPr>
              <p:nvPr/>
            </p:nvSpPr>
            <p:spPr bwMode="auto">
              <a:xfrm>
                <a:off x="2506" y="1000"/>
                <a:ext cx="113" cy="506"/>
              </a:xfrm>
              <a:custGeom>
                <a:gdLst>
                  <a:gd name="T0" fmla="*/ 0 w 144"/>
                  <a:gd name="T1" fmla="*/ 644 h 644"/>
                  <a:gd name="T2" fmla="*/ 0 w 144"/>
                  <a:gd name="T3" fmla="*/ 79 h 644"/>
                  <a:gd name="T4" fmla="*/ 144 w 144"/>
                  <a:gd name="T5" fmla="*/ 0 h 644"/>
                  <a:gd name="T6" fmla="*/ 144 w 144"/>
                  <a:gd name="T7" fmla="*/ 554 h 644"/>
                  <a:gd name="T8" fmla="*/ 0 w 144"/>
                  <a:gd name="T9" fmla="*/ 644 h 6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4" h="644">
                    <a:moveTo>
                      <a:pt x="0" y="644"/>
                    </a:moveTo>
                    <a:lnTo>
                      <a:pt x="0" y="79"/>
                    </a:lnTo>
                    <a:lnTo>
                      <a:pt x="144" y="0"/>
                    </a:lnTo>
                    <a:lnTo>
                      <a:pt x="144" y="554"/>
                    </a:lnTo>
                    <a:lnTo>
                      <a:pt x="0" y="644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Freeform 88"/>
              <p:cNvSpPr>
                <a:spLocks noChangeAspect="1"/>
              </p:cNvSpPr>
              <p:nvPr/>
            </p:nvSpPr>
            <p:spPr bwMode="auto">
              <a:xfrm>
                <a:off x="2004" y="891"/>
                <a:ext cx="615" cy="172"/>
              </a:xfrm>
              <a:custGeom>
                <a:gdLst>
                  <a:gd name="T0" fmla="*/ 638 w 782"/>
                  <a:gd name="T1" fmla="*/ 219 h 219"/>
                  <a:gd name="T2" fmla="*/ 0 w 782"/>
                  <a:gd name="T3" fmla="*/ 67 h 219"/>
                  <a:gd name="T4" fmla="*/ 160 w 782"/>
                  <a:gd name="T5" fmla="*/ 0 h 219"/>
                  <a:gd name="T6" fmla="*/ 782 w 782"/>
                  <a:gd name="T7" fmla="*/ 139 h 219"/>
                  <a:gd name="T8" fmla="*/ 638 w 782"/>
                  <a:gd name="T9" fmla="*/ 219 h 2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82" h="219">
                    <a:moveTo>
                      <a:pt x="638" y="219"/>
                    </a:moveTo>
                    <a:lnTo>
                      <a:pt x="0" y="67"/>
                    </a:lnTo>
                    <a:lnTo>
                      <a:pt x="160" y="0"/>
                    </a:lnTo>
                    <a:lnTo>
                      <a:pt x="782" y="139"/>
                    </a:lnTo>
                    <a:lnTo>
                      <a:pt x="638" y="219"/>
                    </a:ln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89"/>
              <p:cNvSpPr>
                <a:spLocks noChangeAspect="1"/>
              </p:cNvSpPr>
              <p:nvPr/>
            </p:nvSpPr>
            <p:spPr bwMode="auto">
              <a:xfrm>
                <a:off x="2004" y="942"/>
                <a:ext cx="502" cy="566"/>
              </a:xfrm>
              <a:custGeom>
                <a:gdLst>
                  <a:gd name="T0" fmla="*/ 671 w 672"/>
                  <a:gd name="T1" fmla="*/ 753 h 754"/>
                  <a:gd name="T2" fmla="*/ 671 w 672"/>
                  <a:gd name="T3" fmla="*/ 160 h 754"/>
                  <a:gd name="T4" fmla="*/ 0 w 672"/>
                  <a:gd name="T5" fmla="*/ 0 h 754"/>
                  <a:gd name="T6" fmla="*/ 0 w 672"/>
                  <a:gd name="T7" fmla="*/ 578 h 754"/>
                  <a:gd name="T8" fmla="*/ 671 w 672"/>
                  <a:gd name="T9" fmla="*/ 753 h 7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72" h="754">
                    <a:moveTo>
                      <a:pt x="671" y="753"/>
                    </a:moveTo>
                    <a:lnTo>
                      <a:pt x="671" y="160"/>
                    </a:lnTo>
                    <a:lnTo>
                      <a:pt x="0" y="0"/>
                    </a:lnTo>
                    <a:lnTo>
                      <a:pt x="0" y="578"/>
                    </a:lnTo>
                    <a:lnTo>
                      <a:pt x="671" y="753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Freeform 90"/>
              <p:cNvSpPr>
                <a:spLocks noChangeAspect="1"/>
              </p:cNvSpPr>
              <p:nvPr/>
            </p:nvSpPr>
            <p:spPr bwMode="auto">
              <a:xfrm>
                <a:off x="2043" y="992"/>
                <a:ext cx="425" cy="464"/>
              </a:xfrm>
              <a:custGeom>
                <a:gdLst>
                  <a:gd name="T0" fmla="*/ 490 w 491"/>
                  <a:gd name="T1" fmla="*/ 548 h 549"/>
                  <a:gd name="T2" fmla="*/ 490 w 491"/>
                  <a:gd name="T3" fmla="*/ 117 h 549"/>
                  <a:gd name="T4" fmla="*/ 0 w 491"/>
                  <a:gd name="T5" fmla="*/ 0 h 549"/>
                  <a:gd name="T6" fmla="*/ 0 w 491"/>
                  <a:gd name="T7" fmla="*/ 424 h 549"/>
                  <a:gd name="T8" fmla="*/ 490 w 491"/>
                  <a:gd name="T9" fmla="*/ 548 h 5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1" h="549">
                    <a:moveTo>
                      <a:pt x="490" y="548"/>
                    </a:moveTo>
                    <a:lnTo>
                      <a:pt x="490" y="117"/>
                    </a:lnTo>
                    <a:lnTo>
                      <a:pt x="0" y="0"/>
                    </a:lnTo>
                    <a:lnTo>
                      <a:pt x="0" y="424"/>
                    </a:lnTo>
                    <a:lnTo>
                      <a:pt x="490" y="548"/>
                    </a:lnTo>
                  </a:path>
                </a:pathLst>
              </a:custGeom>
              <a:solidFill>
                <a:srgbClr val="CECECE"/>
              </a:solidFill>
              <a:ln>
                <a:noFill/>
              </a:ln>
              <a:effectLst>
                <a:prstShdw prst="shdw17" dist="17961" dir="2700000">
                  <a:srgbClr val="CECECE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80808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Freeform 91"/>
              <p:cNvSpPr/>
              <p:nvPr/>
            </p:nvSpPr>
            <p:spPr bwMode="auto">
              <a:xfrm>
                <a:off x="2069" y="1023"/>
                <a:ext cx="372" cy="400"/>
              </a:xfrm>
              <a:custGeom>
                <a:gdLst>
                  <a:gd name="T0" fmla="*/ 0 w 542"/>
                  <a:gd name="T1" fmla="*/ 0 h 592"/>
                  <a:gd name="T2" fmla="*/ 0 w 542"/>
                  <a:gd name="T3" fmla="*/ 454 h 592"/>
                  <a:gd name="T4" fmla="*/ 542 w 542"/>
                  <a:gd name="T5" fmla="*/ 592 h 592"/>
                  <a:gd name="T6" fmla="*/ 542 w 542"/>
                  <a:gd name="T7" fmla="*/ 130 h 592"/>
                  <a:gd name="T8" fmla="*/ 0 w 542"/>
                  <a:gd name="T9" fmla="*/ 0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2" h="592">
                    <a:moveTo>
                      <a:pt x="0" y="0"/>
                    </a:moveTo>
                    <a:lnTo>
                      <a:pt x="0" y="454"/>
                    </a:lnTo>
                    <a:lnTo>
                      <a:pt x="542" y="592"/>
                    </a:lnTo>
                    <a:lnTo>
                      <a:pt x="542" y="13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618FFD"/>
                  </a:gs>
                  <a:gs pos="100000">
                    <a:srgbClr val="618FFD">
                      <a:gamma/>
                      <a:shade val="75294"/>
                      <a:invGamma/>
                    </a:srgbClr>
                  </a:gs>
                </a:gsLst>
                <a:path path="rect">
                  <a:fillToRect r="100000" b="100000"/>
                </a:path>
              </a:gradFill>
              <a:ln>
                <a:noFill/>
              </a:ln>
              <a:effectLst>
                <a:prstShdw prst="shdw17" dist="17961" dir="2700000">
                  <a:srgbClr val="618FF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777777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Line 92"/>
              <p:cNvSpPr>
                <a:spLocks noChangeShapeType="1"/>
              </p:cNvSpPr>
              <p:nvPr/>
            </p:nvSpPr>
            <p:spPr bwMode="auto">
              <a:xfrm flipH="1">
                <a:off x="2102" y="1056"/>
                <a:ext cx="0" cy="61"/>
              </a:xfrm>
              <a:prstGeom prst="line">
                <a:avLst/>
              </a:prstGeom>
              <a:noFill/>
              <a:ln w="25400">
                <a:solidFill>
                  <a:schemeClr val="bg1"/>
                </a:solidFill>
                <a:round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91" name="Group 93"/>
          <p:cNvGrpSpPr/>
          <p:nvPr/>
        </p:nvGrpSpPr>
        <p:grpSpPr>
          <a:xfrm>
            <a:off x="6672263" y="3644901"/>
            <a:ext cx="863600" cy="1091161"/>
            <a:chOff x="2967" y="2733"/>
            <a:chExt cx="789" cy="930"/>
          </a:xfrm>
        </p:grpSpPr>
        <p:grpSp>
          <p:nvGrpSpPr>
            <p:cNvPr id="92" name="Group 94"/>
            <p:cNvGrpSpPr/>
            <p:nvPr/>
          </p:nvGrpSpPr>
          <p:grpSpPr>
            <a:xfrm>
              <a:off x="2967" y="3191"/>
              <a:ext cx="763" cy="472"/>
              <a:chOff x="1929" y="1343"/>
              <a:chExt cx="763" cy="472"/>
            </a:xfrm>
          </p:grpSpPr>
          <p:sp>
            <p:nvSpPr>
              <p:cNvPr id="105" name="Freeform 95"/>
              <p:cNvSpPr>
                <a:spLocks noChangeAspect="1"/>
              </p:cNvSpPr>
              <p:nvPr/>
            </p:nvSpPr>
            <p:spPr bwMode="auto">
              <a:xfrm>
                <a:off x="2428" y="1450"/>
                <a:ext cx="263" cy="305"/>
              </a:xfrm>
              <a:custGeom>
                <a:gdLst>
                  <a:gd name="T0" fmla="*/ 3 w 364"/>
                  <a:gd name="T1" fmla="*/ 212 h 422"/>
                  <a:gd name="T2" fmla="*/ 364 w 364"/>
                  <a:gd name="T3" fmla="*/ 0 h 422"/>
                  <a:gd name="T4" fmla="*/ 364 w 364"/>
                  <a:gd name="T5" fmla="*/ 180 h 422"/>
                  <a:gd name="T6" fmla="*/ 0 w 364"/>
                  <a:gd name="T7" fmla="*/ 422 h 4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4" h="422">
                    <a:moveTo>
                      <a:pt x="3" y="212"/>
                    </a:moveTo>
                    <a:lnTo>
                      <a:pt x="364" y="0"/>
                    </a:lnTo>
                    <a:lnTo>
                      <a:pt x="364" y="180"/>
                    </a:lnTo>
                    <a:lnTo>
                      <a:pt x="0" y="422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Freeform 96"/>
              <p:cNvSpPr>
                <a:spLocks noChangeAspect="1"/>
              </p:cNvSpPr>
              <p:nvPr/>
            </p:nvSpPr>
            <p:spPr bwMode="auto">
              <a:xfrm>
                <a:off x="1929" y="1343"/>
                <a:ext cx="763" cy="264"/>
              </a:xfrm>
              <a:custGeom>
                <a:gdLst>
                  <a:gd name="T0" fmla="*/ 715 w 1091"/>
                  <a:gd name="T1" fmla="*/ 376 h 377"/>
                  <a:gd name="T2" fmla="*/ 0 w 1091"/>
                  <a:gd name="T3" fmla="*/ 187 h 377"/>
                  <a:gd name="T4" fmla="*/ 397 w 1091"/>
                  <a:gd name="T5" fmla="*/ 0 h 377"/>
                  <a:gd name="T6" fmla="*/ 1090 w 1091"/>
                  <a:gd name="T7" fmla="*/ 152 h 377"/>
                  <a:gd name="T8" fmla="*/ 715 w 1091"/>
                  <a:gd name="T9" fmla="*/ 376 h 3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91" h="377">
                    <a:moveTo>
                      <a:pt x="715" y="376"/>
                    </a:moveTo>
                    <a:lnTo>
                      <a:pt x="0" y="187"/>
                    </a:lnTo>
                    <a:lnTo>
                      <a:pt x="397" y="0"/>
                    </a:lnTo>
                    <a:lnTo>
                      <a:pt x="1090" y="152"/>
                    </a:lnTo>
                    <a:lnTo>
                      <a:pt x="715" y="376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Freeform 97"/>
              <p:cNvSpPr>
                <a:spLocks noChangeAspect="1"/>
              </p:cNvSpPr>
              <p:nvPr/>
            </p:nvSpPr>
            <p:spPr bwMode="auto">
              <a:xfrm>
                <a:off x="1929" y="1473"/>
                <a:ext cx="499" cy="282"/>
              </a:xfrm>
              <a:custGeom>
                <a:gdLst>
                  <a:gd name="T0" fmla="*/ 0 w 690"/>
                  <a:gd name="T1" fmla="*/ 5 h 390"/>
                  <a:gd name="T2" fmla="*/ 0 w 690"/>
                  <a:gd name="T3" fmla="*/ 192 h 390"/>
                  <a:gd name="T4" fmla="*/ 690 w 690"/>
                  <a:gd name="T5" fmla="*/ 390 h 390"/>
                  <a:gd name="T6" fmla="*/ 690 w 690"/>
                  <a:gd name="T7" fmla="*/ 185 h 390"/>
                  <a:gd name="T8" fmla="*/ 4 w 690"/>
                  <a:gd name="T9" fmla="*/ 0 h 3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90" h="390">
                    <a:moveTo>
                      <a:pt x="0" y="5"/>
                    </a:moveTo>
                    <a:lnTo>
                      <a:pt x="0" y="192"/>
                    </a:lnTo>
                    <a:lnTo>
                      <a:pt x="690" y="390"/>
                    </a:lnTo>
                    <a:lnTo>
                      <a:pt x="690" y="185"/>
                    </a:lnTo>
                    <a:lnTo>
                      <a:pt x="4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Freeform 98"/>
              <p:cNvSpPr>
                <a:spLocks noChangeAspect="1"/>
              </p:cNvSpPr>
              <p:nvPr/>
            </p:nvSpPr>
            <p:spPr bwMode="auto">
              <a:xfrm>
                <a:off x="2190" y="1573"/>
                <a:ext cx="196" cy="137"/>
              </a:xfrm>
              <a:custGeom>
                <a:gdLst>
                  <a:gd name="T0" fmla="*/ 0 w 271"/>
                  <a:gd name="T1" fmla="*/ 0 h 189"/>
                  <a:gd name="T2" fmla="*/ 271 w 271"/>
                  <a:gd name="T3" fmla="*/ 73 h 189"/>
                  <a:gd name="T4" fmla="*/ 271 w 271"/>
                  <a:gd name="T5" fmla="*/ 189 h 189"/>
                  <a:gd name="T6" fmla="*/ 0 w 271"/>
                  <a:gd name="T7" fmla="*/ 115 h 189"/>
                  <a:gd name="T8" fmla="*/ 0 w 271"/>
                  <a:gd name="T9" fmla="*/ 0 h 1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1" h="189">
                    <a:moveTo>
                      <a:pt x="0" y="0"/>
                    </a:moveTo>
                    <a:lnTo>
                      <a:pt x="271" y="73"/>
                    </a:lnTo>
                    <a:lnTo>
                      <a:pt x="271" y="189"/>
                    </a:lnTo>
                    <a:lnTo>
                      <a:pt x="0" y="115"/>
                    </a:lnTo>
                    <a:lnTo>
                      <a:pt x="0" y="0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41176"/>
                      <a:invGamma/>
                    </a:srgbClr>
                  </a:gs>
                </a:gsLst>
                <a:lin ang="2700000" scaled="1"/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A9A9A9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Freeform 99"/>
              <p:cNvSpPr>
                <a:spLocks noChangeAspect="1" noChangeArrowheads="1"/>
              </p:cNvSpPr>
              <p:nvPr/>
            </p:nvSpPr>
            <p:spPr bwMode="auto">
              <a:xfrm>
                <a:off x="2194" y="1624"/>
                <a:ext cx="189" cy="49"/>
              </a:xfrm>
              <a:custGeom>
                <a:gdLst>
                  <a:gd name="T0" fmla="*/ 0 w 261"/>
                  <a:gd name="T1" fmla="*/ 0 h 69"/>
                  <a:gd name="T2" fmla="*/ 261 w 261"/>
                  <a:gd name="T3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261" y="69"/>
                    </a:lnTo>
                  </a:path>
                </a:pathLst>
              </a:cu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Freeform 100"/>
              <p:cNvSpPr/>
              <p:nvPr/>
            </p:nvSpPr>
            <p:spPr bwMode="auto">
              <a:xfrm>
                <a:off x="2190" y="1472"/>
                <a:ext cx="169" cy="283"/>
              </a:xfrm>
              <a:custGeom>
                <a:gdLst>
                  <a:gd name="T0" fmla="*/ 0 w 195"/>
                  <a:gd name="T1" fmla="*/ 84 h 84"/>
                  <a:gd name="T2" fmla="*/ 0 w 195"/>
                  <a:gd name="T3" fmla="*/ 0 h 84"/>
                  <a:gd name="T4" fmla="*/ 195 w 195"/>
                  <a:gd name="T5" fmla="*/ 5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5" h="84">
                    <a:moveTo>
                      <a:pt x="0" y="84"/>
                    </a:moveTo>
                    <a:lnTo>
                      <a:pt x="0" y="0"/>
                    </a:lnTo>
                    <a:lnTo>
                      <a:pt x="195" y="54"/>
                    </a:lnTo>
                  </a:path>
                </a:pathLst>
              </a:custGeom>
              <a:noFill/>
              <a:ln w="6350" cap="flat" cmpd="sng">
                <a:solidFill>
                  <a:srgbClr val="777777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Line 101"/>
              <p:cNvSpPr>
                <a:spLocks noChangeShapeType="1"/>
              </p:cNvSpPr>
              <p:nvPr/>
            </p:nvSpPr>
            <p:spPr bwMode="auto">
              <a:xfrm>
                <a:off x="2207" y="1600"/>
                <a:ext cx="153" cy="38"/>
              </a:xfrm>
              <a:prstGeom prst="line">
                <a:avLst/>
              </a:prstGeom>
              <a:noFill/>
              <a:ln w="3175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Line 102"/>
              <p:cNvSpPr>
                <a:spLocks noChangeShapeType="1"/>
              </p:cNvSpPr>
              <p:nvPr/>
            </p:nvSpPr>
            <p:spPr bwMode="auto">
              <a:xfrm>
                <a:off x="2337" y="1678"/>
                <a:ext cx="29" cy="6"/>
              </a:xfrm>
              <a:prstGeom prst="line">
                <a:avLst/>
              </a:prstGeom>
              <a:noFill/>
              <a:ln w="19050">
                <a:solidFill>
                  <a:srgbClr val="D60093"/>
                </a:solidFill>
                <a:round/>
              </a:ln>
              <a:effectLst>
                <a:prstShdw prst="shdw17" dist="17961" dir="2700000">
                  <a:srgbClr val="D60093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Freeform 103"/>
              <p:cNvSpPr/>
              <p:nvPr/>
            </p:nvSpPr>
            <p:spPr bwMode="auto">
              <a:xfrm>
                <a:off x="2255" y="1481"/>
                <a:ext cx="47" cy="283"/>
              </a:xfrm>
              <a:custGeom>
                <a:gdLst>
                  <a:gd name="T0" fmla="*/ 0 w 64"/>
                  <a:gd name="T1" fmla="*/ 0 h 35"/>
                  <a:gd name="T2" fmla="*/ 1 w 64"/>
                  <a:gd name="T3" fmla="*/ 18 h 35"/>
                  <a:gd name="T4" fmla="*/ 64 w 64"/>
                  <a:gd name="T5" fmla="*/ 35 h 35"/>
                  <a:gd name="T6" fmla="*/ 64 w 64"/>
                  <a:gd name="T7" fmla="*/ 19 h 35"/>
                  <a:gd name="T8" fmla="*/ 0 w 64"/>
                  <a:gd name="T9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4" h="35">
                    <a:moveTo>
                      <a:pt x="0" y="0"/>
                    </a:moveTo>
                    <a:lnTo>
                      <a:pt x="1" y="18"/>
                    </a:lnTo>
                    <a:lnTo>
                      <a:pt x="64" y="35"/>
                    </a:lnTo>
                    <a:lnTo>
                      <a:pt x="64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77777"/>
              </a:solidFill>
              <a:ln>
                <a:noFill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19050">
                    <a:solidFill>
                      <a:schemeClr val="tx2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4" name="Line 104"/>
              <p:cNvSpPr>
                <a:spLocks noChangeShapeType="1"/>
              </p:cNvSpPr>
              <p:nvPr/>
            </p:nvSpPr>
            <p:spPr bwMode="auto">
              <a:xfrm>
                <a:off x="1942" y="1503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Line 105"/>
              <p:cNvSpPr>
                <a:spLocks noChangeShapeType="1"/>
              </p:cNvSpPr>
              <p:nvPr/>
            </p:nvSpPr>
            <p:spPr bwMode="auto">
              <a:xfrm>
                <a:off x="1942" y="1525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Line 106"/>
              <p:cNvSpPr>
                <a:spLocks noChangeShapeType="1"/>
              </p:cNvSpPr>
              <p:nvPr/>
            </p:nvSpPr>
            <p:spPr bwMode="auto">
              <a:xfrm>
                <a:off x="1942" y="1548"/>
                <a:ext cx="202" cy="57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Line 107"/>
              <p:cNvSpPr>
                <a:spLocks noChangeShapeType="1"/>
              </p:cNvSpPr>
              <p:nvPr/>
            </p:nvSpPr>
            <p:spPr bwMode="auto">
              <a:xfrm>
                <a:off x="1942" y="1570"/>
                <a:ext cx="202" cy="56"/>
              </a:xfrm>
              <a:prstGeom prst="line">
                <a:avLst/>
              </a:prstGeom>
              <a:noFill/>
              <a:ln w="6350">
                <a:solidFill>
                  <a:srgbClr val="777777"/>
                </a:solidFill>
                <a:round/>
              </a:ln>
              <a:effectLst>
                <a:prstShdw prst="shdw17" dist="17961" dir="2700000">
                  <a:srgbClr val="777777">
                    <a:gamma/>
                    <a:shade val="60000"/>
                    <a:invGamma/>
                  </a:srgb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Freeform 108"/>
              <p:cNvSpPr/>
              <p:nvPr/>
            </p:nvSpPr>
            <p:spPr bwMode="auto">
              <a:xfrm>
                <a:off x="2192" y="1532"/>
                <a:ext cx="169" cy="283"/>
              </a:xfrm>
              <a:custGeom>
                <a:gdLst>
                  <a:gd name="T0" fmla="*/ 0 w 275"/>
                  <a:gd name="T1" fmla="*/ 40 h 117"/>
                  <a:gd name="T2" fmla="*/ 275 w 275"/>
                  <a:gd name="T3" fmla="*/ 117 h 117"/>
                  <a:gd name="T4" fmla="*/ 275 w 275"/>
                  <a:gd name="T5" fmla="*/ 0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75" h="117">
                    <a:moveTo>
                      <a:pt x="0" y="40"/>
                    </a:moveTo>
                    <a:lnTo>
                      <a:pt x="275" y="117"/>
                    </a:lnTo>
                    <a:lnTo>
                      <a:pt x="275" y="0"/>
                    </a:lnTo>
                  </a:path>
                </a:pathLst>
              </a:custGeom>
              <a:noFill/>
              <a:ln w="6350" cap="flat" cmpd="sng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</a:extLst>
            </p:spPr>
            <p:txBody>
              <a:bodyPr wrap="none" tIns="27432" bIns="27432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3" name="Group 109"/>
            <p:cNvGrpSpPr/>
            <p:nvPr/>
          </p:nvGrpSpPr>
          <p:grpSpPr>
            <a:xfrm>
              <a:off x="3042" y="2733"/>
              <a:ext cx="714" cy="672"/>
              <a:chOff x="2004" y="885"/>
              <a:chExt cx="714" cy="672"/>
            </a:xfrm>
          </p:grpSpPr>
          <p:sp>
            <p:nvSpPr>
              <p:cNvPr id="94" name="Freeform 110"/>
              <p:cNvSpPr/>
              <p:nvPr/>
            </p:nvSpPr>
            <p:spPr bwMode="auto">
              <a:xfrm>
                <a:off x="2058" y="1322"/>
                <a:ext cx="556" cy="235"/>
              </a:xfrm>
              <a:custGeom>
                <a:gdLst>
                  <a:gd name="T0" fmla="*/ 0 w 556"/>
                  <a:gd name="T1" fmla="*/ 128 h 235"/>
                  <a:gd name="T2" fmla="*/ 238 w 556"/>
                  <a:gd name="T3" fmla="*/ 0 h 235"/>
                  <a:gd name="T4" fmla="*/ 556 w 556"/>
                  <a:gd name="T5" fmla="*/ 91 h 235"/>
                  <a:gd name="T6" fmla="*/ 556 w 556"/>
                  <a:gd name="T7" fmla="*/ 108 h 235"/>
                  <a:gd name="T8" fmla="*/ 334 w 556"/>
                  <a:gd name="T9" fmla="*/ 235 h 235"/>
                  <a:gd name="T10" fmla="*/ 0 w 556"/>
                  <a:gd name="T11" fmla="*/ 148 h 235"/>
                  <a:gd name="T12" fmla="*/ 0 w 556"/>
                  <a:gd name="T13" fmla="*/ 128 h 2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56" h="235">
                    <a:moveTo>
                      <a:pt x="0" y="128"/>
                    </a:moveTo>
                    <a:lnTo>
                      <a:pt x="238" y="0"/>
                    </a:lnTo>
                    <a:lnTo>
                      <a:pt x="556" y="91"/>
                    </a:lnTo>
                    <a:lnTo>
                      <a:pt x="556" y="108"/>
                    </a:lnTo>
                    <a:lnTo>
                      <a:pt x="334" y="235"/>
                    </a:lnTo>
                    <a:lnTo>
                      <a:pt x="0" y="148"/>
                    </a:lnTo>
                    <a:lnTo>
                      <a:pt x="0" y="128"/>
                    </a:lnTo>
                    <a:close/>
                  </a:path>
                </a:pathLst>
              </a:custGeom>
              <a:solidFill>
                <a:srgbClr val="DDDDDD"/>
              </a:solidFill>
              <a:ln>
                <a:noFill/>
              </a:ln>
              <a:effectLst>
                <a:prstShdw prst="shdw17" dist="17961" dir="2700000">
                  <a:srgbClr val="DDDDD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Freeform 111"/>
              <p:cNvSpPr/>
              <p:nvPr/>
            </p:nvSpPr>
            <p:spPr bwMode="auto">
              <a:xfrm>
                <a:off x="2065" y="1327"/>
                <a:ext cx="538" cy="208"/>
              </a:xfrm>
              <a:custGeom>
                <a:gdLst>
                  <a:gd name="T0" fmla="*/ 0 w 538"/>
                  <a:gd name="T1" fmla="*/ 124 h 208"/>
                  <a:gd name="T2" fmla="*/ 327 w 538"/>
                  <a:gd name="T3" fmla="*/ 208 h 208"/>
                  <a:gd name="T4" fmla="*/ 538 w 538"/>
                  <a:gd name="T5" fmla="*/ 86 h 208"/>
                  <a:gd name="T6" fmla="*/ 233 w 538"/>
                  <a:gd name="T7" fmla="*/ 0 h 208"/>
                  <a:gd name="T8" fmla="*/ 0 w 538"/>
                  <a:gd name="T9" fmla="*/ 124 h 20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38" h="208">
                    <a:moveTo>
                      <a:pt x="0" y="124"/>
                    </a:moveTo>
                    <a:lnTo>
                      <a:pt x="327" y="208"/>
                    </a:lnTo>
                    <a:lnTo>
                      <a:pt x="538" y="86"/>
                    </a:lnTo>
                    <a:lnTo>
                      <a:pt x="233" y="0"/>
                    </a:lnTo>
                    <a:lnTo>
                      <a:pt x="0" y="124"/>
                    </a:lnTo>
                    <a:close/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folHlink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Oval 112"/>
              <p:cNvSpPr>
                <a:spLocks noChangeArrowheads="1"/>
              </p:cNvSpPr>
              <p:nvPr/>
            </p:nvSpPr>
            <p:spPr bwMode="auto">
              <a:xfrm>
                <a:off x="2199" y="1378"/>
                <a:ext cx="280" cy="112"/>
              </a:xfrm>
              <a:prstGeom prst="ellipse">
                <a:avLst/>
              </a:pr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Freeform 113"/>
              <p:cNvSpPr/>
              <p:nvPr/>
            </p:nvSpPr>
            <p:spPr bwMode="auto">
              <a:xfrm>
                <a:off x="2046" y="1382"/>
                <a:ext cx="452" cy="126"/>
              </a:xfrm>
              <a:custGeom>
                <a:gdLst>
                  <a:gd name="T0" fmla="*/ 0 w 646"/>
                  <a:gd name="T1" fmla="*/ 0 h 180"/>
                  <a:gd name="T2" fmla="*/ 20 w 646"/>
                  <a:gd name="T3" fmla="*/ 36 h 180"/>
                  <a:gd name="T4" fmla="*/ 574 w 646"/>
                  <a:gd name="T5" fmla="*/ 180 h 180"/>
                  <a:gd name="T6" fmla="*/ 646 w 646"/>
                  <a:gd name="T7" fmla="*/ 158 h 18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46" h="180">
                    <a:moveTo>
                      <a:pt x="0" y="0"/>
                    </a:moveTo>
                    <a:lnTo>
                      <a:pt x="20" y="36"/>
                    </a:lnTo>
                    <a:lnTo>
                      <a:pt x="574" y="180"/>
                    </a:lnTo>
                    <a:lnTo>
                      <a:pt x="646" y="158"/>
                    </a:lnTo>
                  </a:path>
                </a:pathLst>
              </a:custGeom>
              <a:solidFill>
                <a:srgbClr val="B2B2B2"/>
              </a:soli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Freeform 114"/>
              <p:cNvSpPr>
                <a:spLocks noChangeAspect="1"/>
              </p:cNvSpPr>
              <p:nvPr/>
            </p:nvSpPr>
            <p:spPr bwMode="auto">
              <a:xfrm>
                <a:off x="2154" y="885"/>
                <a:ext cx="564" cy="520"/>
              </a:xfrm>
              <a:custGeom>
                <a:gdLst>
                  <a:gd name="T0" fmla="*/ 620 w 808"/>
                  <a:gd name="T1" fmla="*/ 746 h 746"/>
                  <a:gd name="T2" fmla="*/ 808 w 808"/>
                  <a:gd name="T3" fmla="*/ 525 h 746"/>
                  <a:gd name="T4" fmla="*/ 808 w 808"/>
                  <a:gd name="T5" fmla="*/ 106 h 746"/>
                  <a:gd name="T6" fmla="*/ 336 w 808"/>
                  <a:gd name="T7" fmla="*/ 0 h 746"/>
                  <a:gd name="T8" fmla="*/ 0 w 808"/>
                  <a:gd name="T9" fmla="*/ 48 h 7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05" h="746">
                    <a:moveTo>
                      <a:pt x="620" y="746"/>
                    </a:moveTo>
                    <a:lnTo>
                      <a:pt x="808" y="525"/>
                    </a:lnTo>
                    <a:lnTo>
                      <a:pt x="808" y="106"/>
                    </a:lnTo>
                    <a:lnTo>
                      <a:pt x="336" y="0"/>
                    </a:lnTo>
                    <a:lnTo>
                      <a:pt x="0" y="48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Freeform 115"/>
              <p:cNvSpPr>
                <a:spLocks noChangeAspect="1"/>
              </p:cNvSpPr>
              <p:nvPr/>
            </p:nvSpPr>
            <p:spPr bwMode="auto">
              <a:xfrm>
                <a:off x="2506" y="1000"/>
                <a:ext cx="113" cy="506"/>
              </a:xfrm>
              <a:custGeom>
                <a:gdLst>
                  <a:gd name="T0" fmla="*/ 0 w 144"/>
                  <a:gd name="T1" fmla="*/ 644 h 644"/>
                  <a:gd name="T2" fmla="*/ 0 w 144"/>
                  <a:gd name="T3" fmla="*/ 79 h 644"/>
                  <a:gd name="T4" fmla="*/ 144 w 144"/>
                  <a:gd name="T5" fmla="*/ 0 h 644"/>
                  <a:gd name="T6" fmla="*/ 144 w 144"/>
                  <a:gd name="T7" fmla="*/ 554 h 644"/>
                  <a:gd name="T8" fmla="*/ 0 w 144"/>
                  <a:gd name="T9" fmla="*/ 644 h 6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44" h="644">
                    <a:moveTo>
                      <a:pt x="0" y="644"/>
                    </a:moveTo>
                    <a:lnTo>
                      <a:pt x="0" y="79"/>
                    </a:lnTo>
                    <a:lnTo>
                      <a:pt x="144" y="0"/>
                    </a:lnTo>
                    <a:lnTo>
                      <a:pt x="144" y="554"/>
                    </a:lnTo>
                    <a:lnTo>
                      <a:pt x="0" y="644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Freeform 116"/>
              <p:cNvSpPr>
                <a:spLocks noChangeAspect="1"/>
              </p:cNvSpPr>
              <p:nvPr/>
            </p:nvSpPr>
            <p:spPr bwMode="auto">
              <a:xfrm>
                <a:off x="2004" y="891"/>
                <a:ext cx="615" cy="172"/>
              </a:xfrm>
              <a:custGeom>
                <a:gdLst>
                  <a:gd name="T0" fmla="*/ 638 w 782"/>
                  <a:gd name="T1" fmla="*/ 219 h 219"/>
                  <a:gd name="T2" fmla="*/ 0 w 782"/>
                  <a:gd name="T3" fmla="*/ 67 h 219"/>
                  <a:gd name="T4" fmla="*/ 160 w 782"/>
                  <a:gd name="T5" fmla="*/ 0 h 219"/>
                  <a:gd name="T6" fmla="*/ 782 w 782"/>
                  <a:gd name="T7" fmla="*/ 139 h 219"/>
                  <a:gd name="T8" fmla="*/ 638 w 782"/>
                  <a:gd name="T9" fmla="*/ 219 h 2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82" h="219">
                    <a:moveTo>
                      <a:pt x="638" y="219"/>
                    </a:moveTo>
                    <a:lnTo>
                      <a:pt x="0" y="67"/>
                    </a:lnTo>
                    <a:lnTo>
                      <a:pt x="160" y="0"/>
                    </a:lnTo>
                    <a:lnTo>
                      <a:pt x="782" y="139"/>
                    </a:lnTo>
                    <a:lnTo>
                      <a:pt x="638" y="219"/>
                    </a:ln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Freeform 117"/>
              <p:cNvSpPr>
                <a:spLocks noChangeAspect="1"/>
              </p:cNvSpPr>
              <p:nvPr/>
            </p:nvSpPr>
            <p:spPr bwMode="auto">
              <a:xfrm>
                <a:off x="2004" y="942"/>
                <a:ext cx="502" cy="566"/>
              </a:xfrm>
              <a:custGeom>
                <a:gdLst>
                  <a:gd name="T0" fmla="*/ 671 w 672"/>
                  <a:gd name="T1" fmla="*/ 753 h 754"/>
                  <a:gd name="T2" fmla="*/ 671 w 672"/>
                  <a:gd name="T3" fmla="*/ 160 h 754"/>
                  <a:gd name="T4" fmla="*/ 0 w 672"/>
                  <a:gd name="T5" fmla="*/ 0 h 754"/>
                  <a:gd name="T6" fmla="*/ 0 w 672"/>
                  <a:gd name="T7" fmla="*/ 578 h 754"/>
                  <a:gd name="T8" fmla="*/ 671 w 672"/>
                  <a:gd name="T9" fmla="*/ 753 h 7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72" h="754">
                    <a:moveTo>
                      <a:pt x="671" y="753"/>
                    </a:moveTo>
                    <a:lnTo>
                      <a:pt x="671" y="160"/>
                    </a:lnTo>
                    <a:lnTo>
                      <a:pt x="0" y="0"/>
                    </a:lnTo>
                    <a:lnTo>
                      <a:pt x="0" y="578"/>
                    </a:lnTo>
                    <a:lnTo>
                      <a:pt x="671" y="753"/>
                    </a:lnTo>
                  </a:path>
                </a:pathLst>
              </a:custGeom>
              <a:gradFill rotWithShape="0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34118"/>
                      <a:invGamma/>
                    </a:srgbClr>
                  </a:gs>
                </a:gsLst>
                <a:path path="rect">
                  <a:fillToRect l="100000" t="100000"/>
                </a:path>
              </a:gradFill>
              <a:ln>
                <a:noFill/>
              </a:ln>
              <a:effectLst>
                <a:prstShdw prst="shdw17" dist="17961" dir="2700000">
                  <a:srgbClr val="B2B2B2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3175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Freeform 118"/>
              <p:cNvSpPr>
                <a:spLocks noChangeAspect="1"/>
              </p:cNvSpPr>
              <p:nvPr/>
            </p:nvSpPr>
            <p:spPr bwMode="auto">
              <a:xfrm>
                <a:off x="2043" y="992"/>
                <a:ext cx="425" cy="464"/>
              </a:xfrm>
              <a:custGeom>
                <a:gdLst>
                  <a:gd name="T0" fmla="*/ 490 w 491"/>
                  <a:gd name="T1" fmla="*/ 548 h 549"/>
                  <a:gd name="T2" fmla="*/ 490 w 491"/>
                  <a:gd name="T3" fmla="*/ 117 h 549"/>
                  <a:gd name="T4" fmla="*/ 0 w 491"/>
                  <a:gd name="T5" fmla="*/ 0 h 549"/>
                  <a:gd name="T6" fmla="*/ 0 w 491"/>
                  <a:gd name="T7" fmla="*/ 424 h 549"/>
                  <a:gd name="T8" fmla="*/ 490 w 491"/>
                  <a:gd name="T9" fmla="*/ 548 h 5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1" h="549">
                    <a:moveTo>
                      <a:pt x="490" y="548"/>
                    </a:moveTo>
                    <a:lnTo>
                      <a:pt x="490" y="117"/>
                    </a:lnTo>
                    <a:lnTo>
                      <a:pt x="0" y="0"/>
                    </a:lnTo>
                    <a:lnTo>
                      <a:pt x="0" y="424"/>
                    </a:lnTo>
                    <a:lnTo>
                      <a:pt x="490" y="548"/>
                    </a:lnTo>
                  </a:path>
                </a:pathLst>
              </a:custGeom>
              <a:solidFill>
                <a:srgbClr val="CECECE"/>
              </a:solidFill>
              <a:ln>
                <a:noFill/>
              </a:ln>
              <a:effectLst>
                <a:prstShdw prst="shdw17" dist="17961" dir="2700000">
                  <a:srgbClr val="CECECE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80808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Freeform 119"/>
              <p:cNvSpPr/>
              <p:nvPr/>
            </p:nvSpPr>
            <p:spPr bwMode="auto">
              <a:xfrm>
                <a:off x="2069" y="1023"/>
                <a:ext cx="372" cy="400"/>
              </a:xfrm>
              <a:custGeom>
                <a:gdLst>
                  <a:gd name="T0" fmla="*/ 0 w 542"/>
                  <a:gd name="T1" fmla="*/ 0 h 592"/>
                  <a:gd name="T2" fmla="*/ 0 w 542"/>
                  <a:gd name="T3" fmla="*/ 454 h 592"/>
                  <a:gd name="T4" fmla="*/ 542 w 542"/>
                  <a:gd name="T5" fmla="*/ 592 h 592"/>
                  <a:gd name="T6" fmla="*/ 542 w 542"/>
                  <a:gd name="T7" fmla="*/ 130 h 592"/>
                  <a:gd name="T8" fmla="*/ 0 w 542"/>
                  <a:gd name="T9" fmla="*/ 0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42" h="592">
                    <a:moveTo>
                      <a:pt x="0" y="0"/>
                    </a:moveTo>
                    <a:lnTo>
                      <a:pt x="0" y="454"/>
                    </a:lnTo>
                    <a:lnTo>
                      <a:pt x="542" y="592"/>
                    </a:lnTo>
                    <a:lnTo>
                      <a:pt x="542" y="13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618FFD"/>
                  </a:gs>
                  <a:gs pos="100000">
                    <a:srgbClr val="618FFD">
                      <a:gamma/>
                      <a:shade val="75294"/>
                      <a:invGamma/>
                    </a:srgbClr>
                  </a:gs>
                </a:gsLst>
                <a:path path="rect">
                  <a:fillToRect r="100000" b="100000"/>
                </a:path>
              </a:gradFill>
              <a:ln>
                <a:noFill/>
              </a:ln>
              <a:effectLst>
                <a:prstShdw prst="shdw17" dist="17961" dir="2700000">
                  <a:srgbClr val="618FFD">
                    <a:gamma/>
                    <a:shade val="60000"/>
                    <a:invGamma/>
                  </a:srgbClr>
                </a:prstShdw>
              </a:effectLst>
              <a:extLst>
                <a:ext uri="{91240B29-F687-4F45-9708-019B960494DF}">
                  <a14:hiddenLine xmlns:a14="http://schemas.microsoft.com/office/drawing/2010/main" w="6350">
                    <a:solidFill>
                      <a:srgbClr val="777777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Line 120"/>
              <p:cNvSpPr>
                <a:spLocks noChangeShapeType="1"/>
              </p:cNvSpPr>
              <p:nvPr/>
            </p:nvSpPr>
            <p:spPr bwMode="auto">
              <a:xfrm flipH="1">
                <a:off x="2102" y="1056"/>
                <a:ext cx="0" cy="61"/>
              </a:xfrm>
              <a:prstGeom prst="line">
                <a:avLst/>
              </a:prstGeom>
              <a:noFill/>
              <a:ln w="25400">
                <a:solidFill>
                  <a:schemeClr val="bg1"/>
                </a:solidFill>
                <a:round/>
              </a:ln>
              <a:effectLst>
                <a:prstShdw prst="shdw17" dist="17961" dir="2700000">
                  <a:schemeClr val="bg1">
                    <a:gamma/>
                    <a:shade val="60000"/>
                    <a:invGamma/>
                  </a:schemeClr>
                </a:prst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19" name="Text Box 121"/>
          <p:cNvSpPr txBox="1">
            <a:spLocks noChangeArrowheads="1"/>
          </p:cNvSpPr>
          <p:nvPr/>
        </p:nvSpPr>
        <p:spPr bwMode="auto">
          <a:xfrm>
            <a:off x="2235518" y="4890671"/>
            <a:ext cx="248285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600" b="1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120" name="Text Box 122"/>
          <p:cNvSpPr txBox="1">
            <a:spLocks noChangeArrowheads="1"/>
          </p:cNvSpPr>
          <p:nvPr/>
        </p:nvSpPr>
        <p:spPr bwMode="auto">
          <a:xfrm>
            <a:off x="2640013" y="1503220"/>
            <a:ext cx="36036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 b="1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121" name="Text Box 123"/>
          <p:cNvSpPr txBox="1">
            <a:spLocks noChangeArrowheads="1"/>
          </p:cNvSpPr>
          <p:nvPr/>
        </p:nvSpPr>
        <p:spPr bwMode="auto">
          <a:xfrm>
            <a:off x="6109024" y="1481572"/>
            <a:ext cx="36271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 b="1">
                <a:solidFill>
                  <a:schemeClr val="bg1"/>
                </a:solidFill>
              </a:rPr>
              <a:t>B</a:t>
            </a:r>
          </a:p>
        </p:txBody>
      </p:sp>
      <p:sp>
        <p:nvSpPr>
          <p:cNvPr id="125" name="Line 127"/>
          <p:cNvSpPr>
            <a:spLocks noChangeShapeType="1"/>
          </p:cNvSpPr>
          <p:nvPr/>
        </p:nvSpPr>
        <p:spPr bwMode="auto">
          <a:xfrm flipH="1">
            <a:off x="5592763" y="2505075"/>
            <a:ext cx="504825" cy="1152525"/>
          </a:xfrm>
          <a:prstGeom prst="line">
            <a:avLst/>
          </a:prstGeom>
          <a:noFill/>
          <a:ln w="28575">
            <a:solidFill>
              <a:srgbClr val="0D6C9B"/>
            </a:solidFill>
            <a:round/>
          </a:ln>
          <a:effectLst>
            <a:prstShdw prst="shdw17" dist="17961" dir="2700000">
              <a:srgbClr val="99CCFF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6" name="Line 128"/>
          <p:cNvSpPr>
            <a:spLocks noChangeShapeType="1"/>
          </p:cNvSpPr>
          <p:nvPr/>
        </p:nvSpPr>
        <p:spPr bwMode="auto">
          <a:xfrm>
            <a:off x="6456363" y="2505075"/>
            <a:ext cx="544512" cy="1225550"/>
          </a:xfrm>
          <a:prstGeom prst="line">
            <a:avLst/>
          </a:prstGeom>
          <a:noFill/>
          <a:ln w="28575">
            <a:solidFill>
              <a:srgbClr val="0D6C9B"/>
            </a:solidFill>
            <a:round/>
          </a:ln>
          <a:effectLst>
            <a:prstShdw prst="shdw17" dist="17961" dir="2700000">
              <a:srgbClr val="99CCFF">
                <a:gamma/>
                <a:shade val="60000"/>
                <a:invGamma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8" name="Text Box 130"/>
          <p:cNvSpPr txBox="1">
            <a:spLocks noChangeArrowheads="1"/>
          </p:cNvSpPr>
          <p:nvPr/>
        </p:nvSpPr>
        <p:spPr bwMode="auto">
          <a:xfrm>
            <a:off x="5319025" y="2589231"/>
            <a:ext cx="6477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</a:rPr>
              <a:t>接口</a:t>
            </a:r>
            <a:r>
              <a:rPr lang="en-US" altLang="zh-CN" sz="1400" b="1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30" name="Text Box 132"/>
          <p:cNvSpPr txBox="1">
            <a:spLocks noChangeArrowheads="1"/>
          </p:cNvSpPr>
          <p:nvPr/>
        </p:nvSpPr>
        <p:spPr bwMode="auto">
          <a:xfrm>
            <a:off x="6652698" y="2589232"/>
            <a:ext cx="6477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</a:rPr>
              <a:t>接口</a:t>
            </a:r>
            <a:r>
              <a:rPr lang="en-US" altLang="zh-CN" sz="1400" b="1">
                <a:solidFill>
                  <a:schemeClr val="bg1"/>
                </a:solidFill>
              </a:rPr>
              <a:t>2</a:t>
            </a:r>
          </a:p>
        </p:txBody>
      </p:sp>
      <p:grpSp>
        <p:nvGrpSpPr>
          <p:cNvPr id="131" name="Group 133"/>
          <p:cNvGrpSpPr/>
          <p:nvPr/>
        </p:nvGrpSpPr>
        <p:grpSpPr>
          <a:xfrm>
            <a:off x="1776414" y="3514725"/>
            <a:ext cx="862014" cy="366713"/>
            <a:chOff x="250" y="2341"/>
            <a:chExt cx="543" cy="231"/>
          </a:xfrm>
        </p:grpSpPr>
        <p:sp>
          <p:nvSpPr>
            <p:cNvPr id="132" name="Rectangle 134"/>
            <p:cNvSpPr>
              <a:spLocks noChangeArrowheads="1"/>
            </p:cNvSpPr>
            <p:nvPr/>
          </p:nvSpPr>
          <p:spPr bwMode="auto">
            <a:xfrm>
              <a:off x="295" y="2387"/>
              <a:ext cx="453" cy="181"/>
            </a:xfrm>
            <a:prstGeom prst="rect">
              <a:avLst/>
            </a:prstGeom>
            <a:solidFill>
              <a:srgbClr val="CCECFF"/>
            </a:solidFill>
            <a:ln>
              <a:noFill/>
            </a:ln>
            <a:effectLst>
              <a:prstShdw prst="shdw17" dist="17961" dir="2700000">
                <a:srgbClr val="CCECFF">
                  <a:gamma/>
                  <a:shade val="60000"/>
                  <a:invGamma/>
                </a:srgbClr>
              </a:prst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" name="Text Box 135"/>
            <p:cNvSpPr txBox="1">
              <a:spLocks noChangeArrowheads="1"/>
            </p:cNvSpPr>
            <p:nvPr/>
          </p:nvSpPr>
          <p:spPr bwMode="auto">
            <a:xfrm>
              <a:off x="250" y="2341"/>
              <a:ext cx="54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45791" dir="8778596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b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zh-CN" b="1"/>
                <a:t>data</a:t>
              </a:r>
            </a:p>
          </p:txBody>
        </p:sp>
      </p:grpSp>
      <p:sp>
        <p:nvSpPr>
          <p:cNvPr id="134" name="Text Box 136"/>
          <p:cNvSpPr txBox="1">
            <a:spLocks noChangeArrowheads="1"/>
          </p:cNvSpPr>
          <p:nvPr/>
        </p:nvSpPr>
        <p:spPr bwMode="auto">
          <a:xfrm>
            <a:off x="5054144" y="1995814"/>
            <a:ext cx="6477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</a:rPr>
              <a:t>接口</a:t>
            </a:r>
            <a:r>
              <a:rPr lang="en-US" altLang="zh-CN" sz="14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35" name="Text Box 137"/>
          <p:cNvSpPr txBox="1">
            <a:spLocks noChangeArrowheads="1"/>
          </p:cNvSpPr>
          <p:nvPr/>
        </p:nvSpPr>
        <p:spPr bwMode="auto">
          <a:xfrm>
            <a:off x="3585232" y="1995815"/>
            <a:ext cx="6477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</a:rPr>
              <a:t>接口</a:t>
            </a:r>
            <a:r>
              <a:rPr lang="en-US" altLang="zh-CN" sz="1400" b="1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36" name="Freeform 138"/>
          <p:cNvSpPr/>
          <p:nvPr/>
        </p:nvSpPr>
        <p:spPr bwMode="auto">
          <a:xfrm>
            <a:off x="2352675" y="2938463"/>
            <a:ext cx="287338" cy="719137"/>
          </a:xfrm>
          <a:custGeom>
            <a:gdLst>
              <a:gd name="T0" fmla="*/ 0 w 181"/>
              <a:gd name="T1" fmla="*/ 453 h 453"/>
              <a:gd name="T2" fmla="*/ 181 w 181"/>
              <a:gd name="T3" fmla="*/ 0 h 453"/>
            </a:gdLst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1" h="452">
                <a:moveTo>
                  <a:pt x="0" y="453"/>
                </a:moveTo>
                <a:cubicBezTo>
                  <a:pt x="75" y="264"/>
                  <a:pt x="151" y="75"/>
                  <a:pt x="181" y="0"/>
                </a:cubicBezTo>
              </a:path>
            </a:pathLst>
          </a:custGeom>
          <a:noFill/>
          <a:ln w="38100" cap="flat" cmpd="sng">
            <a:solidFill>
              <a:srgbClr val="FFC000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8778596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7" name="AutoShape 139"/>
          <p:cNvSpPr>
            <a:spLocks noChangeArrowheads="1"/>
          </p:cNvSpPr>
          <p:nvPr/>
        </p:nvSpPr>
        <p:spPr bwMode="auto">
          <a:xfrm>
            <a:off x="3144838" y="2960163"/>
            <a:ext cx="3773699" cy="1057800"/>
          </a:xfrm>
          <a:prstGeom prst="wedgeRoundRectCallout">
            <a:avLst>
              <a:gd name="adj1" fmla="val -64213"/>
              <a:gd name="adj2" fmla="val 583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prstShdw prst="shdw17" dist="35921" dir="2700000">
              <a:srgbClr val="4E4E66">
                <a:alpha val="50000"/>
              </a:srgbClr>
            </a:prstShdw>
          </a:effectLst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/>
              <a:t>主机</a:t>
            </a:r>
            <a:r>
              <a:rPr lang="en-US" altLang="zh-CN" b="1"/>
              <a:t>11</a:t>
            </a:r>
            <a:r>
              <a:rPr lang="zh-CN" altLang="en-US" b="1"/>
              <a:t>给主机</a:t>
            </a:r>
            <a:r>
              <a:rPr lang="en-US" altLang="zh-CN" b="1"/>
              <a:t>33</a:t>
            </a:r>
            <a:r>
              <a:rPr lang="zh-CN" altLang="en-US" b="1"/>
              <a:t>发送一个数据帧：</a:t>
            </a:r>
          </a:p>
          <a:p>
            <a:r>
              <a:rPr lang="zh-CN" altLang="en-US" b="1"/>
              <a:t>目标地址：</a:t>
            </a:r>
            <a:r>
              <a:rPr lang="en-US" altLang="zh-CN" b="1"/>
              <a:t>33</a:t>
            </a:r>
          </a:p>
          <a:p>
            <a:r>
              <a:rPr lang="zh-CN" altLang="en-US" b="1"/>
              <a:t>源地址：</a:t>
            </a:r>
            <a:r>
              <a:rPr lang="en-US" altLang="zh-CN" b="1"/>
              <a:t>11</a:t>
            </a:r>
          </a:p>
        </p:txBody>
      </p:sp>
      <p:grpSp>
        <p:nvGrpSpPr>
          <p:cNvPr id="145" name="组合 144"/>
          <p:cNvGrpSpPr/>
          <p:nvPr/>
        </p:nvGrpSpPr>
        <p:grpSpPr>
          <a:xfrm>
            <a:off x="5710737" y="2020542"/>
            <a:ext cx="1159291" cy="579111"/>
            <a:chOff x="3969568" y="1082039"/>
            <a:chExt cx="1159291" cy="579111"/>
          </a:xfrm>
        </p:grpSpPr>
        <p:sp>
          <p:nvSpPr>
            <p:cNvPr id="146" name="矩形: 圆角 145"/>
            <p:cNvSpPr/>
            <p:nvPr/>
          </p:nvSpPr>
          <p:spPr>
            <a:xfrm>
              <a:off x="3969568" y="1082039"/>
              <a:ext cx="1159291" cy="579111"/>
            </a:xfrm>
            <a:prstGeom prst="roundRect">
              <a:avLst/>
            </a:prstGeom>
            <a:solidFill>
              <a:srgbClr val="5FDDF2">
                <a:alpha val="3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chemeClr val="bg1"/>
                  </a:solidFill>
                </a:rPr>
                <a:t>S</a:t>
              </a:r>
              <a:endParaRPr lang="zh-CN" altLang="en-US" sz="2000">
                <a:solidFill>
                  <a:schemeClr val="bg1"/>
                </a:solidFill>
              </a:endParaRPr>
            </a:p>
          </p:txBody>
        </p:sp>
        <p:sp>
          <p:nvSpPr>
            <p:cNvPr id="147" name="箭头: 右 146"/>
            <p:cNvSpPr/>
            <p:nvPr/>
          </p:nvSpPr>
          <p:spPr>
            <a:xfrm>
              <a:off x="4026521" y="1133477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箭头: 右 147"/>
            <p:cNvSpPr/>
            <p:nvPr/>
          </p:nvSpPr>
          <p:spPr>
            <a:xfrm>
              <a:off x="4689345" y="1133477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箭头: 右 148"/>
            <p:cNvSpPr/>
            <p:nvPr/>
          </p:nvSpPr>
          <p:spPr>
            <a:xfrm flipH="1">
              <a:off x="4020450" y="1419108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箭头: 右 149"/>
            <p:cNvSpPr/>
            <p:nvPr/>
          </p:nvSpPr>
          <p:spPr>
            <a:xfrm flipH="1">
              <a:off x="4683274" y="1419108"/>
              <a:ext cx="412822" cy="211553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  <p:cond evt="onBegin" delay="0">
                          <p:tn val="73"/>
                        </p:cond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  <p:cond evt="onBegin" delay="0">
                          <p:tn val="83"/>
                        </p:cond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  <p:cond evt="onBegin" delay="0">
                          <p:tn val="88"/>
                        </p:cond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  <p:cond evt="onBegin" delay="0">
                          <p:tn val="93"/>
                        </p:cond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6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07 -3.7037E-07 L 0.0474 -0.16319" pathEditMode="relative" rAng="0" ptsTypes="AA">
                                      <p:cBhvr>
                                        <p:cTn id="97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0" y="-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  <p:bldP spid="2" grpId="0"/>
      <p:bldP spid="123" grpId="0"/>
      <p:bldP spid="127" grpId="0"/>
      <p:bldP spid="129" grpId="0"/>
      <p:bldP spid="4" grpId="0"/>
      <p:bldP spid="33" grpId="0"/>
      <p:bldP spid="34" grpId="0"/>
      <p:bldP spid="119" grpId="0"/>
      <p:bldP spid="120" grpId="0"/>
      <p:bldP spid="121" grpId="0"/>
      <p:bldP spid="125" grpId="0"/>
      <p:bldP spid="126" grpId="0"/>
      <p:bldP spid="128" grpId="0"/>
      <p:bldP spid="130" grpId="0"/>
      <p:bldP spid="134" grpId="0"/>
      <p:bldP spid="135" grpId="0"/>
      <p:bldP spid="136" grpId="0"/>
      <p:bldP spid="137" grpId="0"/>
      <p:bldP spid="13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https://d.book118.com/838051110100006023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VECTOR" val="6ce0055a-b064-4c89-8f99-a3bf3cafc1b4"/>
</p:tagLst>
</file>

<file path=ppt/tags/tag2.xml><?xml version="1.0" encoding="utf-8"?>
<p:tagLst xmlns:p="http://schemas.openxmlformats.org/presentationml/2006/main">
  <p:tag name="ISLIDE.VECTOR" val="6ce0055a-b064-4c89-8f99-a3bf3cafc1b4"/>
</p:tagLst>
</file>

<file path=ppt/tags/tag3.xml><?xml version="1.0" encoding="utf-8"?>
<p:tagLst xmlns:p="http://schemas.openxmlformats.org/presentationml/2006/main">
  <p:tag name="ISLIDE.VECTOR" val="6ce0055a-b064-4c89-8f99-a3bf3cafc1b4"/>
</p:tagLst>
</file>

<file path=ppt/tags/tag4.xml><?xml version="1.0" encoding="utf-8"?>
<p:tagLst xmlns:p="http://schemas.openxmlformats.org/presentationml/2006/main">
  <p:tag name="ISLIDE.VECTOR" val="6ce0055a-b064-4c89-8f99-a3bf3cafc1b4"/>
</p:tagLst>
</file>

<file path=ppt/tags/tag5.xml><?xml version="1.0" encoding="utf-8"?>
<p:tagLst xmlns:p="http://schemas.openxmlformats.org/presentationml/2006/main">
  <p:tag name="ISLIDE.VECTOR" val="6ce0055a-b064-4c89-8f99-a3bf3cafc1b4"/>
</p:tagLst>
</file>

<file path=ppt/tags/tag6.xml><?xml version="1.0" encoding="utf-8"?>
<p:tagLst xmlns:p="http://schemas.openxmlformats.org/presentationml/2006/main">
  <p:tag name="ISLIDE.VECTOR" val="6ce0055a-b064-4c89-8f99-a3bf3cafc1b4"/>
</p:tagLst>
</file>

<file path=ppt/tags/tag7.xml><?xml version="1.0" encoding="utf-8"?>
<p:tagLst xmlns:p="http://schemas.openxmlformats.org/presentationml/2006/main">
  <p:tag name="ISLIDE.VECTOR" val="6ce0055a-b064-4c89-8f99-a3bf3cafc1b4"/>
</p:tagLst>
</file>

<file path=ppt/tags/tag8.xml><?xml version="1.0" encoding="utf-8"?>
<p:tagLst xmlns:p="http://schemas.openxmlformats.org/presentationml/2006/main">
  <p:tag name="ISLIDE.VECTOR" val="6ce0055a-b064-4c89-8f99-a3bf3cafc1b4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111111">
      <a:majorFont>
        <a:latin typeface="Times New Roman"/>
        <a:ea typeface="思源黑体 CN Medium"/>
        <a:cs typeface="Arial"/>
      </a:majorFont>
      <a:minorFont>
        <a:latin typeface="Times New Roman"/>
        <a:ea typeface="思源黑体 CN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5FDDF2">
            <a:alpha val="34000"/>
          </a:srgbClr>
        </a:solidFill>
        <a:ln>
          <a:noFill/>
        </a:ln>
      </a:spPr>
      <a:bodyPr rtlCol="0" anchor="ctr"/>
      <a:lstStyle>
        <a:defPPr algn="ctr">
          <a:defRPr sz="2000" dirty="0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Times New Roman</vt:lpstr>
      <vt:lpstr>思源黑体 CN Medium</vt:lpstr>
      <vt:lpstr>思源黑体 CN Normal</vt:lpstr>
      <vt:lpstr>造字工房朗倩（非商用）常规体</vt:lpstr>
      <vt:lpstr>等线 Light</vt:lpstr>
      <vt:lpstr>等线</vt:lpstr>
      <vt:lpstr>宋体</vt:lpstr>
      <vt:lpstr>楷体_GB2312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2024-08-30T06:47:50.393</cp:lastPrinted>
  <dcterms:created xsi:type="dcterms:W3CDTF">2024-08-29T22:47:50Z</dcterms:created>
  <dcterms:modified xsi:type="dcterms:W3CDTF">2024-08-29T22:47:53Z</dcterms:modified>
</cp:coreProperties>
</file>