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47AA6-FAFC-4D8B-A9FE-5E3D3C49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AD601-6949-4F33-A23F-615B5B26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A2090-60B6-45B3-BFEE-4AD8CE148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29705-D680-4B85-8EAF-80265337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4260A-C36E-4287-828F-2146768A4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9AC30-4981-4006-AF38-6BBC5AA2C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4BE14-ECB0-4C1C-9FCF-69C42330F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27AA1-B61A-41E1-885F-A0A05D6F8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64E19-13EA-4680-A834-6A2FC9148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D59E7-7A47-4247-BCFD-2F7223633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F05D7-A315-4498-BFDD-528CA7E8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1134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夜班管理如何应对员工的拖延和懒惰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建立健全夜班管理制度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提升员工自律意识与技能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优化夜班工作环境与氛围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加强监督检查与反馈机制建设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夜班工作通常在晚上或凌晨进行，与人体自然生物钟相悖，容易导致员工疲劳和注意力不集中。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工作时间反常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夜间工作环境可能较为昏暗、嘈杂或孤独，这些因素都可能影响员工的工作效率和积极性。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夜班工作往往需要处理紧急或重要任务，员工可能面临更大的工作压力和责任感。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67" r="1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19" b="112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59" b="110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员工拖延与懒惰现象分析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缺乏自律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部分员工可能缺乏自律，容易受到外界干扰或诱惑，导致工作拖延或懒惰。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工作动力不足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夜班工作可能缺乏足够的激励和奖励机制，导致员工工作动力不足，出现拖延和懒惰现象。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生理和心理因素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夜间工作可能导致员工生物钟紊乱、睡眠不足等生理问题，以及焦虑、压力等心理问题，从而影响工作效率和积极性。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为员工制定详细的工作计划和时间表，明确工作目标和任务，减少拖延和懒惰的可能性。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提供必要的培训和指导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建立有效的激励机制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关注员工身心健康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为员工提供必要的技能和知识培训，提高他们的工作能力和自信心，增强工作动力。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通过设立奖励机制、晋升机会等措施，激发员工的工作积极性和动力，减少拖延和懒惰现象。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关注员工的身心健康状况，提供必要的健康指导和心理支持，帮助员工保持良好的工作状态。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建立健全夜班管理制度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详细规定夜班员工需要完成的工作任务和承担的责任，确保每位员工对自己的职责有清晰的认识。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明确夜班岗位职责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建立规范的夜班工作流程，包括工作准备、交接、执行、检查和总结等环节，确保夜班工作的顺利进行。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制定夜班工作流程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根据夜班工作的特点和要求，设定合理的工作目标，激发员工的积极性和主动性。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设定夜班工作目标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明确夜班工作职责与要求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考虑员工个体差异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在排班时充分考虑员工的年龄、性别、身体状况等个体差异，合理安排夜班人员搭配，确保团队的整体战斗力。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合理安排夜班班次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根据工作需求和员工实际情况，制定科学合理的夜班班次，避免员工因连续夜班导致过度疲劳。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定期调整夜班计划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根据工作变化和员工反馈，定期评估和调整夜班计划，保持其合理性和有效性。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292" r="6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制定合理排班计划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严格夜班考勤制度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建立严格的夜班考勤制度，对迟到、早退、旷工等行为进行记录和惩处，确保夜班员工按时到岗。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加强夜班纪律监督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设立夜班纪律监督员或值班经理，对夜班员工的工作纪律进行实时监督和指导，确保夜班工作的规范进行。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通过设立夜班优秀员工奖、夜班工作表现奖等奖项，对表现优秀的员工进行表彰和奖励；同时对违反夜班纪律的员工进行适当的惩罚，树立夜班工作的良好风气。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强化考勤与纪律管理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提升员工自律意识与技能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通过培训课程或工作坊，向员工传授有效的时间管理技巧，帮助他们更好地规划和利用工作时间。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75" r="8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强调时间管理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引导员工认识到按时完成工作的重要性，以及拖延和懒惰对团队和个人的负面影响。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针对员工在工作中遇到的具体问题，提供必要的技能培训，以提高他们的工作效率和自信心。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提供工作技能培训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加强自律教育及培训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与员工一起制定具体、可衡量的工作目标，并确保这些目标与团队和公司的整体目标相一致。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鼓励员工根据工作目标，制定详细的工作计划，包括时间表、任务清单和优先级排序等。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与员工定期回顾工作计划，评估进度，并根据实际情况进行调整和优化。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定期回顾与调整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引导员工制定个人工作计划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https://d.book118.com/838051134034006023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2024-08-29T16:17:14.218</cp:lastPrinted>
  <dcterms:created xsi:type="dcterms:W3CDTF">2024-08-29T08:17:14Z</dcterms:created>
  <dcterms:modified xsi:type="dcterms:W3CDTF">2024-08-29T08:17:16Z</dcterms:modified>
</cp:coreProperties>
</file>