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52CE383-C701-450E-8C11-60BFB18220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AC069F-2D1B-47D4-BD31-BCB8694A3C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0D7CB67-2931-4E53-90BA-84CF94E486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4AB470C-A688-4958-8440-EB0DF14230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ECA4F3-C365-4CF2-A61D-F2A55C2BB75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B6A697-44E4-4D5B-B7C8-D556DD6E01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49258F-47F8-4858-AACB-A963540C355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60E02C-3FA2-4407-A972-0885EA731C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10C228-95EA-4262-9A8D-006A43C6C6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04E9E0-8B04-4956-9C3E-CA572AE882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AF257E-DC37-4EEB-83EE-4F0DCCC603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5212101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职业暴露防护法规与政策</a:t>
            </a:r>
          </a:p>
        </p:txBody>
      </p:sp>
      <p:sp>
        <p:nvSpPr>
          <p:cNvPr id="3" name="AutoShape 3"/>
          <p:cNvSpPr/>
          <p:nvPr/>
        </p:nvSpPr>
        <p:spPr>
          <a:xfrm>
            <a:off x="1172676" y="4354068"/>
            <a:ext cx="2056587"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a:t>
            </a:r>
            <a:endParaRPr lang="en-US" sz="1100"/>
          </a:p>
        </p:txBody>
      </p:sp>
      <p:sp>
        <p:nvSpPr>
          <p:cNvPr id="4" name="AutoShape 4"/>
          <p:cNvSpPr/>
          <p:nvPr/>
        </p:nvSpPr>
        <p:spPr>
          <a:xfrm>
            <a:off x="3773128" y="4354068"/>
            <a:ext cx="2077143"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汇报时间：</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7" name="AutoShape 7"/>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职业暴露防护法规概述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职业暴露防护政策</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职业暴露防护法规与政策的关系</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职业暴露防护法规的执行与监督</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职业暴露防护政策的实施与效果评估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职业暴露防护法规与政策的完善与发展</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职业暴露防护法规概述</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职业暴露防护法规是指为保护劳动者免受职业活动中不良因素的伤害，而制定的一系列法律、行政法规、规章、标准和指南等。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具有强制性、规范性、专业性和广泛性等特点，要求用人单位采取必要措施预防职业病和工伤事故，保障劳动者的生命安全和健康。</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319" b="531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1920" b="119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法规的重要性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保护劳动者权益</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职业暴露防护法规是保障劳动者权益的重要手段，能够降低职业病和工伤事故的发生率，提高劳动者的健康水平和生活质量。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促进经济发展</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良好的职业暴露防护法规能够提高劳动生产率，降低企业成本，促进经济发展。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维护社会稳定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职业暴露防护法规的制定和实施有助于维护社会稳定，减少社会矛盾和冲突。</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早期阶段</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早期的职业暴露防护法规主要关注于防止工业事故和职业病，如英国的《工厂法》等。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发展阶段</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随着工业化和城市化的发展，职业暴露防护法规逐渐完善，关注点扩展到劳动者的全面健康保障，如美国的《职业安全与健康法》等。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国际化趋势</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随着经济全球化的推进，职业暴露防护法规的国际化趋势日益明显，国际劳工组织（ILO）和世界卫生组织（WHO）等国际组织在推动各国职业暴露防护法规的制定和实施方面发挥了重要作用。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法规的历史与发展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职业暴露防护政策</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减少职业暴露对劳动者健康的危害，保障劳动者权益。</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政策目标</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预防为主，防治结合；强化用人单位主体责任，政府监管与社会参与相结合。</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政策原则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政策目标与原则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明确职业暴露的种类、范围和程度，制定相应的防护标准。</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制定职业暴露防护标准</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对劳动者进行职业健康检查，建立健康档案，及时发现和处理职业病。</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建立职业健康监护制度</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鼓励用人单位采用先进的防护设施和用品，提高劳动者的防护水平。</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推广职业防护设施和用品</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开展职业暴露防护培训和教育，提高劳动者的自我保护意识和能力。</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加强培训和教育</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政策内容与措施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明确各级政府和有关部门的职责，建立职业暴露防护监管体系。</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建立健全监管体系</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加强执法力度</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开展宣传和普及工作</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建立信息报告和监测系统</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对违反职业暴露防护法规的行为进行严厉打击，确保政策的有效实施。</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通过各种渠道宣传职业暴露防护知识，提高社会公众的认识和参与度。</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及时收集和分析职业暴露数据，评估政策效果，为政策调整提供依据。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政策实施与监督</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职业暴露防护法规与政策的关系</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4375" r="43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职业暴露防护法规为政策制定提供了法律基础和框架，确保政策的制定和实施符合法律规定。</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法规为政策制定提供法律依据</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职业暴露防护法规对政策的实施过程进行规范，明确政策执行的标准、程序和要求，确保政策的顺利执行。</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法规对政策实施起到规范作用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通过职业暴露防护法规的制定和实施，保障政策的预期效果得以实现，保护劳动者的健康权益。</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法规对政策效果起到保障作用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法规对政策的影响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政策促进法规的有效实施</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政策的制定和实施有助于提高职业暴露防护法规的执行力度，确保法规得到有效实施。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政策推动法规不断完善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随着职业暴露防护工作的深入开展，相关政策的制定和实施会推动法规不断完善，以适应新形势和新要求。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政策为法规制定提供指导方向</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政策的制定和实施为法规的制定提供了指导方向，帮助法规更好地适应职业暴露防护工作的需要。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政策对法规的推动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https://d.book118.com/838052121014006044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2024-09-23T23:21:58.735</cp:lastPrinted>
  <dcterms:created xsi:type="dcterms:W3CDTF">2024-09-23T15:21:58Z</dcterms:created>
  <dcterms:modified xsi:type="dcterms:W3CDTF">2024-09-23T15:22:00Z</dcterms:modified>
</cp:coreProperties>
</file>