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A4430-087C-465D-93A3-C1EC9E284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61108-C19C-44E0-A814-7B1914BDE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3E0E1-BC4D-441D-B99A-27C7FA06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F321F-A38A-4340-AC2F-5941FEC05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F22C2-01CA-4F30-9FEB-BAF10AB0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A52435-AE31-4099-A4E0-2D79FA48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2FE37-C54E-4A17-AB83-9BC1593DD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FA331-E306-47E0-9001-08AA524A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00AB5-42A2-483A-BACF-460ADCCE4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CEAF-48C1-4DFB-8730-17BD9164E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77E6C-DB56-4863-AC00-98178FC2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3042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护理部总结PPT课件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本次PPT旨在总结护理部在过去一年中的工作成果、经验教训以及未来的工作计划。通过本次汇报，希望能够加强与其他部门的沟通与合作，提高护理服务质量，并为今后的工作提供有益的参考。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提高，护理部作为医疗机构的重要组成部分，面临着越来越多的挑战和机遇。为了更好地适应这一变化，护理部需要不断地总结经验、创新工作方式，以提升服务水平，满足患者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900" r="2490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对护理部过去一年的工作内容进行全面梳理，包括日常护理、培训、质量控制等方面。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重点展示护理部在过去一年中取得的工作成果，包括患者满意度提升、护理质量改进等方面的数据和案例。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对工作中遇到的问题和困难进行深入分析，总结经验教训，为今后的工作提供借鉴。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根据当前的工作情况和未来的发展趋势，制定护理部未来的工作计划和目标。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护理部工作成果展示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通过定期调查和反馈，收集患者对护理服务的评价，了解患者的需求和期望，针对性地改进护理服务，提高患者满意度。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加强与患者的沟通，及时解答患者疑问，关注患者感受，提供个性化护理服务，提高患者就医体验。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对护理流程进行持续改进，提高工作效率，减少差错率，保障患者安全。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建立护理质量评估体系，定期对护理质量进行检查和评估，及时发现问题并采取措施进行改进。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413" b="641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制定完善的护士培训计划，包括岗前培训、在职培训、进修学习等，提高护士的专业技能和服务水平。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组织各种形式的教育活动，如学术交流、专题讲座等，促进护士之间的交流与合作，提升团队整体素质。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护士培训与教育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护理部面临的挑战与解决方案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https://d.book118.com/838053042127006031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2024-09-08T22:01:38.742</cp:lastPrinted>
  <dcterms:created xsi:type="dcterms:W3CDTF">2024-09-08T14:01:38Z</dcterms:created>
  <dcterms:modified xsi:type="dcterms:W3CDTF">2024-09-08T14:01:40Z</dcterms:modified>
</cp:coreProperties>
</file>