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ECB85-5407-4963-90D8-DD2C3349C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4F802-0259-4A9B-BEF5-DB0E2F8CD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9A264-A66E-4A9C-9A92-423F15EEC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17107-1459-480C-BD83-3E81E22DB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80D9E5-922A-41F6-A38C-35BF64B0D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416819-AA84-4AED-A0E0-ADC05C0D0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0100FB-71D2-41C2-A53A-8570B11C7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5E792-A37C-4839-BF78-28A9DF274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69337-DF17-4ABB-BBA9-428F0BB25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BD0FB-3C5E-4D27-B040-86B73BCF5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1D0AB-EEC9-47D3-9497-E7724965B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55002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离婚协议书中的分割财产的责任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分割财产责任界定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房产分割责任分析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存款、股票和债券等金融资产分割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其他财产分割问题探讨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离婚协议书撰写技巧与建议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离婚协议书具有民事合同性质，是双方当事人真实意思的表示，一经签字即具有法律约束力。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离婚协议书是夫妻双方自愿离婚并就财产分割、子女抚养等问题达成协议时，所签署的一种法律文件。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离婚协议书经双方签署并办理离婚登记后，具有法律效力，双方必须遵守协议内容。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离婚协议书是处理离婚财产分割、子女抚养等问题的重要依据，能够保障双方当事人的合法权益。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离婚协议书应遵循自愿、公平、合法原则，确保双方当事人的真实意思表示。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离婚协议书应明确具体、表述清晰，避免使用模糊、歧义的语言。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离婚协议书应涉及财产分割、子女抚养、债务承担等关键问题，确保全面、无遗漏。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在签署离婚协议书前，建议双方当事人咨询专业律师，以确保协议内容合法、有效。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编写原则与注意事项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分割财产责任界定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147" b="61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042" b="70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821" b="98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夫妻共同财产认定标准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婚姻期间共同取得的财产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包括工资、奖金、经营收益等劳动所得，以及房产、车辆等共同购置的财产。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共同承担的债务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夫妻共同生活所负的债务，应当共同偿还。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财产增值部分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如房产升值、股票盈利等，在婚姻期间产生的增值部分属于共同财产。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结婚前一方已经取得的财产，如房产、存款等，属于个人财产。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婚前个人财产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赠与或继承的财产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个人生活用品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在婚姻期间，一方因赠与或继承获得的财产，除非另有约定，一般视为个人财产。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一方专用的生活用品，如衣物、化妆品等，属于个人财产。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个人财产保护原则及范围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夫妻双方应首先通过协商方式解决财产分割争议，达成一致意见。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协商解决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如协商无果，可以寻求调解组织或专业律师进行调解处理。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在协商和调解均无法达成一致的情况下，任何一方均有权向人民法院提起诉讼，通过司法程序解决争议。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诉讼解决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争议解决机制与途径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房产分割责任分析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包括住宅、商铺、写字楼等，针对不同类型的房产，离婚协议书应明确具体的分割方式。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根据房产证、购房合同、出资证明等文件，确定房产的权属归属。对于共同共有的房产，需要协商确定各自的份额。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权属划分依据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房产类型及权属划分依据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明确购房款的来源，如个人储蓄、家庭共同财产、父母赠与等。对于不同来源的购房款，离婚时应进行合理分割。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对于购房款的性质，如是否属于夫妻共同财产，是否包含个人财产等，需要进行明确界定。这有助于确定房产分割时的具体份额和方式。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购房款来源及性质界定问题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性质界定问题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购房款来源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https://d.book118.com/838055002101006040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2024-09-19T03:48:23.903</cp:lastPrinted>
  <dcterms:created xsi:type="dcterms:W3CDTF">2024-09-18T19:48:23Z</dcterms:created>
  <dcterms:modified xsi:type="dcterms:W3CDTF">2024-09-18T19:48:26Z</dcterms:modified>
</cp:coreProperties>
</file>