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54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20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685FF-7478-4C62-A568-0B455C3EC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4078BE-333A-466E-BF73-D1720E7AF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8983F-CD09-469D-8098-479209B5E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64C475-7B20-427E-9592-7414115C8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8B261A-6897-4B1A-B159-4E94083A7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0F9BD3-7A84-4E94-9A09-8673AD2AF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745DDF-4300-4E94-8ED2-CB9154906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290E5A-FA40-48CC-9004-65470DE47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3FE610-C092-45A4-A413-482317FA6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7F6B67-CF99-46F4-BB99-B51EE776F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359A9-39B1-4556-BCF0-7BC9C6AEE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534" r:id="rId2"/>
    <p:sldLayoutId id="2147484535" r:id="rId3"/>
    <p:sldLayoutId id="2147484536" r:id="rId4"/>
    <p:sldLayoutId id="2147484537" r:id="rId5"/>
    <p:sldLayoutId id="2147484538" r:id="rId6"/>
    <p:sldLayoutId id="2147484539" r:id="rId7"/>
    <p:sldLayoutId id="2147484540" r:id="rId8"/>
    <p:sldLayoutId id="2147484541" r:id="rId9"/>
    <p:sldLayoutId id="2147484542" r:id="rId10"/>
    <p:sldLayoutId id="214748454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5510201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员工满意度调查分析与改进建议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员工满意度影响因素分析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员工满意度改进建议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员工满意度改进措施实施计划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员工满意度改进措施预期效果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员工满意度调查分析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员工满意度调查分析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调查目的和背景</a:t>
            </a:r>
            <a:endParaRPr lang="zh-CN" altLang="en-US"/>
          </a:p>
        </p:txBody>
      </p:sp>
      <p:sp>
        <p:nvSpPr>
          <p:cNvPr id="10489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了解员工对工作环境的满意度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评估员工的工作表现和绩效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为企业制定改进计划提供依据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发现员工在工作中遇到的问题和困难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调查方法和样本</a:t>
            </a:r>
            <a:endParaRPr lang="zh-CN" altLang="en-US"/>
          </a:p>
        </p:txBody>
      </p:sp>
      <p:sp>
        <p:nvSpPr>
          <p:cNvPr id="104900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调查方法：问卷调查、访谈、观察法等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1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样本选择：随机抽样、分层抽样、目标抽样等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2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2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样本量：根据实际情况确定，一般要求具有一定的代表性和广泛性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2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样本特征：年龄、性别、职位、工作年限等人口统计学特征以及组织结构、行业特点等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调查结果概述</a:t>
            </a:r>
            <a:endParaRPr lang="zh-CN" altLang="en-US"/>
          </a:p>
        </p:txBody>
      </p:sp>
      <p:sp>
        <p:nvSpPr>
          <p:cNvPr id="104906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876755"/>
            <a:ext cx="2060965" cy="1747992"/>
          </a:xfrm>
          <a:custGeom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06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5957"/>
            <a:ext cx="2060965" cy="1752492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070" name="Freeform 2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918392"/>
            <a:ext cx="2060965" cy="706340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2" name="Freeform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960029"/>
            <a:ext cx="2060965" cy="1752492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074" name="Freeform 2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5003492"/>
            <a:ext cx="2060965" cy="708648"/>
          </a:xfrm>
          <a:custGeom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6" name="Freeform 2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3962464"/>
            <a:ext cx="2060965" cy="706340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8" name="正文"/>
          <p:cNvSpPr txBox="1"/>
          <p:nvPr>
            <p:custDataLst>
              <p:tags r:id="rId8"/>
            </p:custDataLst>
          </p:nvPr>
        </p:nvSpPr>
        <p:spPr>
          <a:xfrm>
            <a:off x="2974438" y="1792134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员工满意度整体情况：根据调查结果，员工的整体满意度为XX%。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9"/>
            </p:custDataLst>
          </p:nvPr>
        </p:nvSpPr>
        <p:spPr>
          <a:xfrm>
            <a:off x="2974438" y="2843511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不同部门员工满意度差异：在调查中，我们发现不同部门的员工满意度存在一定差异，其中XX部门的满意度最高，达到XX%，而XX部门的满意度最低，仅为XX%。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10"/>
            </p:custDataLst>
          </p:nvPr>
        </p:nvSpPr>
        <p:spPr>
          <a:xfrm>
            <a:off x="2974438" y="3894888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员工满意度影响因素分析：经过分析，我们发现员工满意度主要受薪资福利、工作内容、工作环境、团队合作等方面的影响。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11"/>
            </p:custDataLst>
          </p:nvPr>
        </p:nvSpPr>
        <p:spPr>
          <a:xfrm>
            <a:off x="2974438" y="4946266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员工满意度调查结果总结：通过对调查结果的分析，我们发现公司在员工满意度方面存在一些问题，需要采取相应的改进措施来提高员工的满意度。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6" name="Freeform 2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38200" y="1854839"/>
            <a:ext cx="2060965" cy="708648"/>
          </a:xfrm>
          <a:custGeom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员工满意度现状分析</a:t>
            </a:r>
            <a:endParaRPr lang="zh-CN" altLang="en-US"/>
          </a:p>
        </p:txBody>
      </p:sp>
      <p:sp>
        <p:nvSpPr>
          <p:cNvPr id="104912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员工满意度调查的结果和数据分析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员工满意度调查的结论和建议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4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员工满意度调查的目的和意义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4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员工满意度调查的常用方法和指标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员工满意度影响因素分析</a:t>
            </a:r>
            <a:endParaRPr lang="zh-CN" altLang="en-US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工作环境满意度</a:t>
            </a:r>
            <a:endParaRPr lang="zh-CN" altLang="en-US"/>
          </a:p>
        </p:txBody>
      </p:sp>
      <p:sp>
        <p:nvSpPr>
          <p:cNvPr id="104924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工作压力：员工对工作压力、工作强度的感受和满意度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工作设施：员工对工作场所的设施和设备的满意度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办公环境：员工对办公区域的整洁、舒适度的满意度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职业发展：员工对职业发展机会、晋升空间的满意度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薪酬福利满意度</a:t>
            </a:r>
            <a:endParaRPr lang="zh-CN" altLang="en-US"/>
          </a:p>
        </p:txBody>
      </p:sp>
      <p:sp>
        <p:nvSpPr>
          <p:cNvPr id="104931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薪酬水平：员工对自身薪酬水平的满意度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薪酬公平性：员工对薪酬公平性的认知和评价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福利政策：员工对福利政策的满意度和需求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薪酬福利激励性：员工认为薪酬福利是否具有激励作用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培训与发展满意度</a:t>
            </a:r>
            <a:endParaRPr lang="zh-CN" altLang="en-US"/>
          </a:p>
        </p:txBody>
      </p:sp>
      <p:sp>
        <p:nvSpPr>
          <p:cNvPr id="10493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培训体系：是否完善、及时、有效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职业发展：晋升通道是否畅通，是否有明确的职业规划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技能提升：培训是否能提高员工的工作技能和效率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激励措施：培训与发展是否与员工的激励相挂钩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领导与团队满意度</a:t>
            </a:r>
            <a:endParaRPr lang="zh-CN" altLang="en-US"/>
          </a:p>
        </p:txBody>
      </p:sp>
      <p:sp>
        <p:nvSpPr>
          <p:cNvPr id="104942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沟通与反馈：有效的沟通与反馈机制可以提高员工满意度，减少误解和冲突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领导风格：领导者的管理方式和效果对员工满意度有直接影响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团队氛围：团队成员之间的互动和合作，以及团队文化等对员工满意度有重要影响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培训与发展：提供培训和发展机会可以帮助员工提升技能和能力，提高工作满意度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工作内容与压力满意度</a:t>
            </a:r>
            <a:endParaRPr lang="zh-CN" altLang="en-US"/>
          </a:p>
        </p:txBody>
      </p:sp>
      <p:sp>
        <p:nvSpPr>
          <p:cNvPr id="1049492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4"/>
          <p:cNvSpPr/>
          <p:nvPr>
            <p:custDataLst>
              <p:tags r:id="rId4"/>
            </p:custDataLst>
          </p:nvPr>
        </p:nvSpPr>
        <p:spPr>
          <a:xfrm>
            <a:off x="3095030" y="2108576"/>
            <a:ext cx="2600273" cy="392414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5"/>
          <p:cNvSpPr/>
          <p:nvPr>
            <p:custDataLst>
              <p:tags r:id="rId5"/>
            </p:custDataLst>
          </p:nvPr>
        </p:nvSpPr>
        <p:spPr>
          <a:xfrm flipV="1">
            <a:off x="2946195" y="1364400"/>
            <a:ext cx="2896066" cy="139251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5030" y="2934287"/>
            <a:ext cx="2600273" cy="2342807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41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工作内容：评估员工对工作内容的满意度，包括工作量、工作难度、工作多样性等方面。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五边形 9"/>
          <p:cNvSpPr/>
          <p:nvPr>
            <p:custDataLst>
              <p:tags r:id="rId7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0"/>
          <p:cNvSpPr/>
          <p:nvPr>
            <p:custDataLst>
              <p:tags r:id="rId8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1"/>
          <p:cNvSpPr/>
          <p:nvPr>
            <p:custDataLst>
              <p:tags r:id="rId9"/>
            </p:custDataLst>
          </p:nvPr>
        </p:nvSpPr>
        <p:spPr>
          <a:xfrm>
            <a:off x="6499473" y="2123459"/>
            <a:ext cx="2600273" cy="392414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2"/>
          <p:cNvSpPr/>
          <p:nvPr>
            <p:custDataLst>
              <p:tags r:id="rId10"/>
            </p:custDataLst>
          </p:nvPr>
        </p:nvSpPr>
        <p:spPr>
          <a:xfrm flipV="1">
            <a:off x="6350638" y="1379931"/>
            <a:ext cx="2896066" cy="139251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99473" y="2934287"/>
            <a:ext cx="2600273" cy="2342807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41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压力满意度：评估员工对工作压力的感受，包括工作节奏、工作要求、工作时长等方面。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员工满意度改进建议</a:t>
            </a:r>
            <a:endParaRPr lang="zh-CN" altLang="en-US"/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https://d.book118.com/838055102014006023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4_1"/>
  <p:tag name="KSO_WM_UNIT_INDEX" val="1_4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0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3"/>
  <p:tag name="KSO_WM_UNIT_INDEX" val="1_1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4"/>
  <p:tag name="KSO_WM_UNIT_INDEX" val="1_1_4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  <p:tag name="KSO_WM_UNIT_VALUE" val="44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3"/>
  <p:tag name="KSO_WM_UNIT_INDEX" val="1_2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4"/>
  <p:tag name="KSO_WM_UNIT_INDEX" val="1_2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1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1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  <p:tag name="KSO_WM_UNIT_VALUE" val="44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1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19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微软雅黑</vt:lpstr>
      <vt:lpstr>Calibri Light</vt:lpstr>
      <vt:lpstr>+中文标题</vt:lpstr>
      <vt:lpstr>宋体</vt:lpstr>
      <vt:lpstr>Office Theme</vt:lpstr>
      <vt:lpstr>员工满意度调查分析与改进建议</vt:lpstr>
      <vt:lpstr>目录</vt:lpstr>
      <vt:lpstr>添加章节标题</vt:lpstr>
      <vt:lpstr>员工满意度调查分析</vt:lpstr>
      <vt:lpstr>PowerPoint Presentation</vt:lpstr>
      <vt:lpstr>调查目的和背景</vt:lpstr>
      <vt:lpstr>调查方法和样本</vt:lpstr>
      <vt:lpstr>调查结果概述</vt:lpstr>
      <vt:lpstr>员工满意度现状分析</vt:lpstr>
      <vt:lpstr>员工满意度影响因素分析</vt:lpstr>
      <vt:lpstr>PowerPoint Presentation</vt:lpstr>
      <vt:lpstr>工作环境满意度</vt:lpstr>
      <vt:lpstr>薪酬福利满意度</vt:lpstr>
      <vt:lpstr>培训与发展满意度</vt:lpstr>
      <vt:lpstr>领导与团队满意度</vt:lpstr>
      <vt:lpstr>工作内容与压力满意度</vt:lpstr>
      <vt:lpstr>员工满意度改进建议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2024-08-29T11:42:56.476</cp:lastPrinted>
  <dcterms:created xsi:type="dcterms:W3CDTF">2024-08-29T03:42:56Z</dcterms:created>
  <dcterms:modified xsi:type="dcterms:W3CDTF">2024-08-29T03:42:58Z</dcterms:modified>
</cp:coreProperties>
</file>