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9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28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8B70A-EBEB-4448-BD54-61B05E764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B7DCE-0EF5-463B-AD28-3DF295B93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3ECF2-0274-48EB-9948-3C2D2D79B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12978-29FC-4010-940F-69A4D7100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B821AA-0996-4CCD-99AC-0CB27DD7E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F57E13-805A-47D2-8CD8-81E92E7D7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0AEE0-E9A3-4B46-B361-D7813316B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DBB17-6BD6-44D2-91B2-D8F96D714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85E31-767F-4CAC-8EFC-F68AD017F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5060C-FE13-4380-AFEB-117884D1E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B8011-DDB4-4C96-993D-E479BBA42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937" r:id="rId2"/>
    <p:sldLayoutId id="2147490938" r:id="rId3"/>
    <p:sldLayoutId id="2147490939" r:id="rId4"/>
    <p:sldLayoutId id="2147490940" r:id="rId5"/>
    <p:sldLayoutId id="2147490941" r:id="rId6"/>
    <p:sldLayoutId id="2147490942" r:id="rId7"/>
    <p:sldLayoutId id="2147490943" r:id="rId8"/>
    <p:sldLayoutId id="2147490944" r:id="rId9"/>
    <p:sldLayoutId id="2147490945" r:id="rId10"/>
    <p:sldLayoutId id="214749094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560021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降低库存的方法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库存管理的重要性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降低库存的方法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库存管理策略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降低库存的实践案例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降低库存的挑战与对策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库存管理的重要性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库存占用资金和资源</a:t>
            </a:r>
            <a:endParaRPr lang="zh-CN" altLang="en-US"/>
          </a:p>
        </p:txBody>
      </p:sp>
      <p:sp>
        <p:nvSpPr>
          <p:cNvPr id="1048958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0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2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4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库存占用资源：库存积压导致资源浪费，增加企业运营成本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8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库存占用资金：库存积压导致资金占用，降低资金使用效率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库存管理的重要性：有效管理库存，降低库存占用资金和资源，提高企业运营效率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库存管理策略：制定合理的库存管理策略，避免库存积压，降低库存占用资金和资源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库存积压导致成本增加</a:t>
            </a:r>
            <a:endParaRPr lang="zh-CN" altLang="en-US"/>
          </a:p>
        </p:txBody>
      </p:sp>
      <p:sp>
        <p:nvSpPr>
          <p:cNvPr id="10490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库存积压占用资金成本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库存积压导致过期、损坏和浪费成本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库存积压影响企业运营效率和供应链稳定性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库存积压增加仓储成本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库存不足影响生产和销售</a:t>
            </a:r>
            <a:endParaRPr lang="zh-CN" altLang="en-US"/>
          </a:p>
        </p:txBody>
      </p:sp>
      <p:sp>
        <p:nvSpPr>
          <p:cNvPr id="1049082" name="矩形 38"/>
          <p:cNvSpPr/>
          <p:nvPr>
            <p:custDataLst>
              <p:tags r:id="rId2"/>
            </p:custDataLst>
          </p:nvPr>
        </p:nvSpPr>
        <p:spPr>
          <a:xfrm rot="204112">
            <a:off x="1510567" y="1452880"/>
            <a:ext cx="4064025" cy="212123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39"/>
          <p:cNvSpPr/>
          <p:nvPr>
            <p:custDataLst>
              <p:tags r:id="rId3"/>
            </p:custDataLst>
          </p:nvPr>
        </p:nvSpPr>
        <p:spPr>
          <a:xfrm>
            <a:off x="1515263" y="1453551"/>
            <a:ext cx="4064025" cy="212123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TextBox 2"/>
          <p:cNvSpPr txBox="1"/>
          <p:nvPr>
            <p:custDataLst>
              <p:tags r:id="rId4"/>
            </p:custDataLst>
          </p:nvPr>
        </p:nvSpPr>
        <p:spPr>
          <a:xfrm>
            <a:off x="1750732" y="1619251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库存不足导致生产中断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88" name="矩形 100"/>
          <p:cNvSpPr/>
          <p:nvPr>
            <p:custDataLst>
              <p:tags r:id="rId5"/>
            </p:custDataLst>
          </p:nvPr>
        </p:nvSpPr>
        <p:spPr>
          <a:xfrm rot="204112">
            <a:off x="6605692" y="1452880"/>
            <a:ext cx="4064025" cy="212123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01"/>
          <p:cNvSpPr/>
          <p:nvPr>
            <p:custDataLst>
              <p:tags r:id="rId6"/>
            </p:custDataLst>
          </p:nvPr>
        </p:nvSpPr>
        <p:spPr>
          <a:xfrm>
            <a:off x="6611059" y="1453551"/>
            <a:ext cx="4064025" cy="21212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TextBox 2"/>
          <p:cNvSpPr txBox="1"/>
          <p:nvPr>
            <p:custDataLst>
              <p:tags r:id="rId7"/>
            </p:custDataLst>
          </p:nvPr>
        </p:nvSpPr>
        <p:spPr>
          <a:xfrm>
            <a:off x="6847199" y="1619251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库存不足影响销售计划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94" name="矩形 122"/>
          <p:cNvSpPr/>
          <p:nvPr>
            <p:custDataLst>
              <p:tags r:id="rId8"/>
            </p:custDataLst>
          </p:nvPr>
        </p:nvSpPr>
        <p:spPr>
          <a:xfrm rot="204112">
            <a:off x="1510567" y="4107444"/>
            <a:ext cx="4064025" cy="212123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23"/>
          <p:cNvSpPr/>
          <p:nvPr>
            <p:custDataLst>
              <p:tags r:id="rId9"/>
            </p:custDataLst>
          </p:nvPr>
        </p:nvSpPr>
        <p:spPr>
          <a:xfrm>
            <a:off x="1515263" y="4108114"/>
            <a:ext cx="4064025" cy="21212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TextBox 2"/>
          <p:cNvSpPr txBox="1"/>
          <p:nvPr>
            <p:custDataLst>
              <p:tags r:id="rId10"/>
            </p:custDataLst>
          </p:nvPr>
        </p:nvSpPr>
        <p:spPr>
          <a:xfrm>
            <a:off x="1750061" y="4273815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库存不足导致供应链不稳定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00" name="矩形 89"/>
          <p:cNvSpPr/>
          <p:nvPr>
            <p:custDataLst>
              <p:tags r:id="rId11"/>
            </p:custDataLst>
          </p:nvPr>
        </p:nvSpPr>
        <p:spPr>
          <a:xfrm rot="204112">
            <a:off x="6605692" y="4107444"/>
            <a:ext cx="4064025" cy="212123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90"/>
          <p:cNvSpPr/>
          <p:nvPr>
            <p:custDataLst>
              <p:tags r:id="rId12"/>
            </p:custDataLst>
          </p:nvPr>
        </p:nvSpPr>
        <p:spPr>
          <a:xfrm>
            <a:off x="6611059" y="4108114"/>
            <a:ext cx="4064025" cy="212123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TextBox 2"/>
          <p:cNvSpPr txBox="1"/>
          <p:nvPr>
            <p:custDataLst>
              <p:tags r:id="rId13"/>
            </p:custDataLst>
          </p:nvPr>
        </p:nvSpPr>
        <p:spPr>
          <a:xfrm>
            <a:off x="6845857" y="4273815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库存不足影响客户满意度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降低库存的方法</a:t>
            </a:r>
            <a:endParaRPr lang="zh-CN" altLang="en-US"/>
          </a:p>
        </p:txBody>
      </p:sp>
      <p:sp>
        <p:nvSpPr>
          <p:cNvPr id="104914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精确的需求预测</a:t>
            </a:r>
            <a:endParaRPr lang="zh-CN" altLang="en-US"/>
          </a:p>
        </p:txBody>
      </p:sp>
      <p:sp>
        <p:nvSpPr>
          <p:cNvPr id="1049204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了解市场需求：通过市场调研和分析，了解消费者需求和购买行为，以预测未来的需求趋势。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供应链协同：与供应商和分销商建立紧密的合作关系，实现信息共享和协同预测，提高预测的准确性和及时性。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实时库存监控：通过实时库存监控系统，及时了解库存状况和销售情况，以便及时调整生产和采购计划。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数据分析与优化：利用数据分析工具对历史销售数据进行分析和挖掘，找出销售规律和趋势，优化预测模型。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合理的生产计划</a:t>
            </a:r>
            <a:endParaRPr lang="zh-CN" altLang="en-US"/>
          </a:p>
        </p:txBody>
      </p:sp>
      <p:sp>
        <p:nvSpPr>
          <p:cNvPr id="1049262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精准预测需求：通过市场调研和分析，精准预测市场需求，避免库存积压和浪费。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制定生产计划：根据市场需求和销售预测，合理安排生产计划，避免生产过剩或不足。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优化生产流程：通过改进生产流程，提高生产效率，减少生产过程中的浪费和延误，从而降低库存。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供应链协同：与供应商和分销商建立紧密的合作关系，实现供应链协同，确保生产和销售的顺畅进行，降低库存水平。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有效的库存管理</a:t>
            </a:r>
            <a:endParaRPr lang="zh-CN" altLang="en-US"/>
          </a:p>
        </p:txBody>
      </p:sp>
      <p:sp>
        <p:nvSpPr>
          <p:cNvPr id="1049328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0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2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库存盘点：定期对库存进行盘点，确保库存数据的准确性和及时性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8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库存控制策略：根据需求预测和销售数据，制定合理的库存水平，避免过多的库存积压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库存预警系统：建立库存预警系统，当库存水平低于或高于设定值时，及时发出警报，以便及时补货或调整销售策略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供应链协同：与供应商建立良好的合作关系，实现供应链的协同管理，提高库存周转率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供应链协同管理</a:t>
            </a:r>
            <a:endParaRPr lang="zh-CN" altLang="en-US"/>
          </a:p>
        </p:txBody>
      </p:sp>
      <p:sp>
        <p:nvSpPr>
          <p:cNvPr id="104937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定义：供应链协同管理是指通过协调供应链上的各个环节，实现信息共享、资源优化配置和业务协同，提高整个供应链的效率和竞争力。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作用：供应链协同管理可以降低库存水平，减少库存成本，提高供应链的响应速度和灵活性，增强供应链的稳定性和可靠性。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5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式：通过建立供应链协同管理平台，实现供应链各环节的信息共享和业务协同；通过制定合理的库存策略和采购计划，实现库存水平的降低和采购成本的节约；通过加强供应商管理，建立稳定的供应商关系，实现供应商资源的优化配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优势：供应链协同管理可以提高供应链的透明度和可预测性，减少库存和缺货现象，提高客户满意度；同时可以降低库存成本和采购成本，提高企业的盈利能力和市场竞争力。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库存管理策略</a:t>
            </a:r>
            <a:endParaRPr lang="zh-CN" altLang="en-US"/>
          </a:p>
        </p:txBody>
      </p:sp>
      <p:sp>
        <p:nvSpPr>
          <p:cNvPr id="104943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ABC分类法</a:t>
            </a:r>
            <a:endParaRPr lang="zh-CN" altLang="en-US"/>
          </a:p>
        </p:txBody>
      </p:sp>
      <p:sp>
        <p:nvSpPr>
          <p:cNvPr id="104950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ABC分类法的实施步骤和注意事项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ABC分类法的定义和原理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ABC分类法在库存管理中的应用和优势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ABC分类法与其他库存管理方法的比较和结合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定期盘点和调整</a:t>
            </a:r>
            <a:endParaRPr lang="zh-CN" altLang="en-US"/>
          </a:p>
        </p:txBody>
      </p:sp>
      <p:sp>
        <p:nvSpPr>
          <p:cNvPr id="10495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定期盘点：对库存进行定期盘点，确保库存数据的准确性和及时性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调整策略：根据盘点结果，及时调整库存管理策略，避免积压和缺货现象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优化库存结构：通过定期盘点，了解库存结构，合理安排进货和销售计划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提高库存周转率：通过调整库存管理策略，提高库存周转率，降低库存成本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https://d.book118.com/838056002135006023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降低库存的方法</vt:lpstr>
      <vt:lpstr>目录</vt:lpstr>
      <vt:lpstr>添加章节标题</vt:lpstr>
      <vt:lpstr>库存管理的重要性</vt:lpstr>
      <vt:lpstr>PowerPoint Presentation</vt:lpstr>
      <vt:lpstr>库存占用资金和资源</vt:lpstr>
      <vt:lpstr>库存积压导致成本增加</vt:lpstr>
      <vt:lpstr>库存不足影响生产和销售</vt:lpstr>
      <vt:lpstr>降低库存的方法</vt:lpstr>
      <vt:lpstr>PowerPoint Presentation</vt:lpstr>
      <vt:lpstr>精确的需求预测</vt:lpstr>
      <vt:lpstr>合理的生产计划</vt:lpstr>
      <vt:lpstr>有效的库存管理</vt:lpstr>
      <vt:lpstr>供应链协同管理</vt:lpstr>
      <vt:lpstr>库存管理策略</vt:lpstr>
      <vt:lpstr>PowerPoint Presentation</vt:lpstr>
      <vt:lpstr>ABC分类法</vt:lpstr>
      <vt:lpstr>定期盘点和调整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2024-08-30T17:25:46.288</cp:lastPrinted>
  <dcterms:created xsi:type="dcterms:W3CDTF">2024-08-30T09:25:46Z</dcterms:created>
  <dcterms:modified xsi:type="dcterms:W3CDTF">2024-08-30T09:25:48Z</dcterms:modified>
</cp:coreProperties>
</file>